
<file path=[Content_Types].xml><?xml version="1.0" encoding="utf-8"?>
<Types xmlns="http://schemas.openxmlformats.org/package/2006/content-types">
  <Default Extension="png" ContentType="image/png"/>
  <Default Extension="tmp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</p:sldMasterIdLst>
  <p:notesMasterIdLst>
    <p:notesMasterId r:id="rId36"/>
  </p:notesMasterIdLst>
  <p:sldIdLst>
    <p:sldId id="256" r:id="rId2"/>
    <p:sldId id="258" r:id="rId3"/>
    <p:sldId id="259" r:id="rId4"/>
    <p:sldId id="305" r:id="rId5"/>
    <p:sldId id="306" r:id="rId6"/>
    <p:sldId id="263" r:id="rId7"/>
    <p:sldId id="308" r:id="rId8"/>
    <p:sldId id="309" r:id="rId9"/>
    <p:sldId id="260" r:id="rId10"/>
    <p:sldId id="261" r:id="rId11"/>
    <p:sldId id="310" r:id="rId12"/>
    <p:sldId id="311" r:id="rId13"/>
    <p:sldId id="312" r:id="rId14"/>
    <p:sldId id="275" r:id="rId15"/>
    <p:sldId id="313" r:id="rId16"/>
    <p:sldId id="314" r:id="rId17"/>
    <p:sldId id="315" r:id="rId18"/>
    <p:sldId id="324" r:id="rId19"/>
    <p:sldId id="316" r:id="rId20"/>
    <p:sldId id="323" r:id="rId21"/>
    <p:sldId id="317" r:id="rId22"/>
    <p:sldId id="327" r:id="rId23"/>
    <p:sldId id="328" r:id="rId24"/>
    <p:sldId id="329" r:id="rId25"/>
    <p:sldId id="267" r:id="rId26"/>
    <p:sldId id="318" r:id="rId27"/>
    <p:sldId id="319" r:id="rId28"/>
    <p:sldId id="320" r:id="rId29"/>
    <p:sldId id="321" r:id="rId30"/>
    <p:sldId id="264" r:id="rId31"/>
    <p:sldId id="265" r:id="rId32"/>
    <p:sldId id="322" r:id="rId33"/>
    <p:sldId id="266" r:id="rId34"/>
    <p:sldId id="278" r:id="rId35"/>
  </p:sldIdLst>
  <p:sldSz cx="9144000" cy="5143500" type="screen16x9"/>
  <p:notesSz cx="6858000" cy="9144000"/>
  <p:embeddedFontLst>
    <p:embeddedFont>
      <p:font typeface="Concert One" panose="020B0604020202020204" charset="0"/>
      <p:regular r:id="rId37"/>
    </p:embeddedFont>
    <p:embeddedFont>
      <p:font typeface="Tahoma" panose="020B0604030504040204" pitchFamily="34" charset="0"/>
      <p:regular r:id="rId38"/>
      <p:bold r:id="rId39"/>
    </p:embeddedFont>
    <p:embeddedFont>
      <p:font typeface="Calibri" panose="020F0502020204030204" pitchFamily="34" charset="0"/>
      <p:regular r:id="rId40"/>
      <p:bold r:id="rId41"/>
      <p:italic r:id="rId42"/>
      <p:boldItalic r:id="rId43"/>
    </p:embeddedFont>
    <p:embeddedFont>
      <p:font typeface="Baloo 2" panose="020B0604020202020204" charset="0"/>
      <p:regular r:id="rId44"/>
      <p:bold r:id="rId45"/>
    </p:embeddedFont>
    <p:embeddedFont>
      <p:font typeface="Cambria" panose="02040503050406030204" pitchFamily="18" charset="0"/>
      <p:regular r:id="rId46"/>
      <p:bold r:id="rId47"/>
      <p:italic r:id="rId48"/>
      <p:boldItalic r:id="rId49"/>
    </p:embeddedFont>
    <p:embeddedFont>
      <p:font typeface="Teko" panose="020B0604020202020204" charset="0"/>
      <p:regular r:id="rId50"/>
      <p:bold r:id="rId5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2D5F4B64-5753-4446-A830-0F6567551D61}">
  <a:tblStyle styleId="{2D5F4B64-5753-4446-A830-0F6567551D6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96" autoAdjust="0"/>
    <p:restoredTop sz="94614" autoAdjust="0"/>
  </p:normalViewPr>
  <p:slideViewPr>
    <p:cSldViewPr>
      <p:cViewPr>
        <p:scale>
          <a:sx n="96" d="100"/>
          <a:sy n="96" d="100"/>
        </p:scale>
        <p:origin x="-1066" y="-32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15048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6.fntdata"/><Relationship Id="rId47" Type="http://schemas.openxmlformats.org/officeDocument/2006/relationships/font" Target="fonts/font11.fntdata"/><Relationship Id="rId50" Type="http://schemas.openxmlformats.org/officeDocument/2006/relationships/font" Target="fonts/font14.fntdata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font" Target="fonts/font9.fntdata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8.fntdata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7.fntdata"/><Relationship Id="rId48" Type="http://schemas.openxmlformats.org/officeDocument/2006/relationships/font" Target="fonts/font12.fntdata"/><Relationship Id="rId8" Type="http://schemas.openxmlformats.org/officeDocument/2006/relationships/slide" Target="slides/slide7.xml"/><Relationship Id="rId51" Type="http://schemas.openxmlformats.org/officeDocument/2006/relationships/font" Target="fonts/font15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46" Type="http://schemas.openxmlformats.org/officeDocument/2006/relationships/font" Target="fonts/font10.fntdata"/><Relationship Id="rId20" Type="http://schemas.openxmlformats.org/officeDocument/2006/relationships/slide" Target="slides/slide19.xml"/><Relationship Id="rId41" Type="http://schemas.openxmlformats.org/officeDocument/2006/relationships/font" Target="fonts/font5.fntdata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49" Type="http://schemas.openxmlformats.org/officeDocument/2006/relationships/font" Target="fonts/font1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76432082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4" name="Google Shape;73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g86fc84f77b_0_3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9" name="Google Shape;889;g86fc84f77b_0_3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g86fc84f77b_0_16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8" name="Google Shape;958;g86fc84f77b_0_16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g86fc84f77b_0_16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8" name="Google Shape;958;g86fc84f77b_0_16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g86fc84f77b_0_160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7" name="Google Shape;857;g86fc84f77b_0_160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g86fc84f77b_0_3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9" name="Google Shape;889;g86fc84f77b_0_3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g86fc84f77b_0_157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3" name="Google Shape;913;g86fc84f77b_0_157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3" name="Google Shape;1623;g86fc84f77b_0_168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4" name="Google Shape;1624;g86fc84f77b_0_168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851a045c94_0_15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" name="Google Shape;748;g851a045c94_0_15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g86fc84f77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0" name="Google Shape;770;g86fc84f77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g86fc84f77b_0_2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2" name="Google Shape;832;g86fc84f77b_0_2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g851a045c94_0_17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7" name="Google Shape;777;g851a045c94_0_17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g851a045c94_0_17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4" name="Google Shape;784;g851a045c94_0_17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7" name="Google Shape;1497;g86fc84f77b_0_164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8" name="Google Shape;1498;g86fc84f77b_0_164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g86fc84f77b_0_3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9" name="Google Shape;889;g86fc84f77b_0_3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g86fc84f77b_0_3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9" name="Google Shape;889;g86fc84f77b_0_3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853050" y="518444"/>
            <a:ext cx="7757688" cy="4439866"/>
            <a:chOff x="329117" y="143471"/>
            <a:chExt cx="8485767" cy="4856559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329117" y="143471"/>
              <a:ext cx="8485767" cy="4856559"/>
              <a:chOff x="254525" y="67275"/>
              <a:chExt cx="8485767" cy="4856559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271175" y="79714"/>
                <a:ext cx="8452698" cy="4831682"/>
              </a:xfrm>
              <a:custGeom>
                <a:avLst/>
                <a:gdLst/>
                <a:ahLst/>
                <a:cxnLst/>
                <a:rect l="l" t="t" r="r" b="b"/>
                <a:pathLst>
                  <a:path w="36553" h="27968" extrusionOk="0">
                    <a:moveTo>
                      <a:pt x="0" y="0"/>
                    </a:moveTo>
                    <a:lnTo>
                      <a:pt x="0" y="27968"/>
                    </a:lnTo>
                    <a:lnTo>
                      <a:pt x="36553" y="27968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254525" y="67275"/>
                <a:ext cx="8485767" cy="4856559"/>
              </a:xfrm>
              <a:custGeom>
                <a:avLst/>
                <a:gdLst/>
                <a:ahLst/>
                <a:cxnLst/>
                <a:rect l="l" t="t" r="r" b="b"/>
                <a:pathLst>
                  <a:path w="36696" h="28112" extrusionOk="0">
                    <a:moveTo>
                      <a:pt x="36553" y="143"/>
                    </a:moveTo>
                    <a:lnTo>
                      <a:pt x="36553" y="27956"/>
                    </a:lnTo>
                    <a:lnTo>
                      <a:pt x="144" y="27956"/>
                    </a:lnTo>
                    <a:lnTo>
                      <a:pt x="144" y="143"/>
                    </a:lnTo>
                    <a:close/>
                    <a:moveTo>
                      <a:pt x="72" y="1"/>
                    </a:moveTo>
                    <a:cubicBezTo>
                      <a:pt x="37" y="1"/>
                      <a:pt x="1" y="24"/>
                      <a:pt x="1" y="72"/>
                    </a:cubicBezTo>
                    <a:lnTo>
                      <a:pt x="1" y="28040"/>
                    </a:lnTo>
                    <a:cubicBezTo>
                      <a:pt x="1" y="28075"/>
                      <a:pt x="37" y="28111"/>
                      <a:pt x="72" y="28111"/>
                    </a:cubicBezTo>
                    <a:lnTo>
                      <a:pt x="36625" y="28111"/>
                    </a:lnTo>
                    <a:cubicBezTo>
                      <a:pt x="36660" y="28111"/>
                      <a:pt x="36696" y="28075"/>
                      <a:pt x="36696" y="28040"/>
                    </a:cubicBezTo>
                    <a:lnTo>
                      <a:pt x="36696" y="72"/>
                    </a:lnTo>
                    <a:cubicBezTo>
                      <a:pt x="36696" y="24"/>
                      <a:pt x="36660" y="1"/>
                      <a:pt x="366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4;p2"/>
              <p:cNvSpPr/>
              <p:nvPr/>
            </p:nvSpPr>
            <p:spPr>
              <a:xfrm>
                <a:off x="271175" y="79723"/>
                <a:ext cx="8452698" cy="351722"/>
              </a:xfrm>
              <a:custGeom>
                <a:avLst/>
                <a:gdLst/>
                <a:ahLst/>
                <a:cxnLst/>
                <a:rect l="l" t="t" r="r" b="b"/>
                <a:pathLst>
                  <a:path w="36553" h="2620" extrusionOk="0">
                    <a:moveTo>
                      <a:pt x="0" y="0"/>
                    </a:moveTo>
                    <a:lnTo>
                      <a:pt x="0" y="2619"/>
                    </a:lnTo>
                    <a:lnTo>
                      <a:pt x="36553" y="2619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5;p2"/>
              <p:cNvSpPr/>
              <p:nvPr/>
            </p:nvSpPr>
            <p:spPr>
              <a:xfrm>
                <a:off x="8224103" y="122754"/>
                <a:ext cx="364977" cy="269502"/>
              </a:xfrm>
              <a:custGeom>
                <a:avLst/>
                <a:gdLst/>
                <a:ahLst/>
                <a:cxnLst/>
                <a:rect l="l" t="t" r="r" b="b"/>
                <a:pathLst>
                  <a:path w="2454" h="1560" extrusionOk="0">
                    <a:moveTo>
                      <a:pt x="72" y="0"/>
                    </a:moveTo>
                    <a:cubicBezTo>
                      <a:pt x="24" y="0"/>
                      <a:pt x="0" y="36"/>
                      <a:pt x="0" y="72"/>
                    </a:cubicBezTo>
                    <a:cubicBezTo>
                      <a:pt x="0" y="119"/>
                      <a:pt x="24" y="143"/>
                      <a:pt x="72" y="143"/>
                    </a:cubicBezTo>
                    <a:lnTo>
                      <a:pt x="2310" y="143"/>
                    </a:lnTo>
                    <a:lnTo>
                      <a:pt x="2310" y="1477"/>
                    </a:lnTo>
                    <a:cubicBezTo>
                      <a:pt x="2310" y="1524"/>
                      <a:pt x="2334" y="1560"/>
                      <a:pt x="2382" y="1560"/>
                    </a:cubicBezTo>
                    <a:cubicBezTo>
                      <a:pt x="2417" y="1560"/>
                      <a:pt x="2453" y="1524"/>
                      <a:pt x="2453" y="1477"/>
                    </a:cubicBezTo>
                    <a:lnTo>
                      <a:pt x="2453" y="72"/>
                    </a:lnTo>
                    <a:cubicBezTo>
                      <a:pt x="2453" y="36"/>
                      <a:pt x="2417" y="0"/>
                      <a:pt x="23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4845567" y="161946"/>
                <a:ext cx="1036891" cy="26950"/>
              </a:xfrm>
              <a:custGeom>
                <a:avLst/>
                <a:gdLst/>
                <a:ahLst/>
                <a:cxnLst/>
                <a:rect l="l" t="t" r="r" b="b"/>
                <a:pathLst>
                  <a:path w="6002" h="156" extrusionOk="0">
                    <a:moveTo>
                      <a:pt x="72" y="0"/>
                    </a:moveTo>
                    <a:cubicBezTo>
                      <a:pt x="36" y="0"/>
                      <a:pt x="1" y="36"/>
                      <a:pt x="1" y="72"/>
                    </a:cubicBezTo>
                    <a:cubicBezTo>
                      <a:pt x="1" y="119"/>
                      <a:pt x="36" y="155"/>
                      <a:pt x="72" y="155"/>
                    </a:cubicBezTo>
                    <a:lnTo>
                      <a:pt x="5930" y="155"/>
                    </a:lnTo>
                    <a:cubicBezTo>
                      <a:pt x="5978" y="155"/>
                      <a:pt x="6001" y="119"/>
                      <a:pt x="6001" y="72"/>
                    </a:cubicBezTo>
                    <a:cubicBezTo>
                      <a:pt x="6001" y="36"/>
                      <a:pt x="5978" y="0"/>
                      <a:pt x="5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" name="Google Shape;17;p2"/>
            <p:cNvSpPr/>
            <p:nvPr/>
          </p:nvSpPr>
          <p:spPr>
            <a:xfrm>
              <a:off x="697224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94884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44559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Google Shape;20;p2"/>
          <p:cNvSpPr/>
          <p:nvPr/>
        </p:nvSpPr>
        <p:spPr>
          <a:xfrm>
            <a:off x="6610115" y="4104937"/>
            <a:ext cx="198305" cy="213893"/>
          </a:xfrm>
          <a:custGeom>
            <a:avLst/>
            <a:gdLst/>
            <a:ahLst/>
            <a:cxnLst/>
            <a:rect l="l" t="t" r="r" b="b"/>
            <a:pathLst>
              <a:path w="5763" h="6216" extrusionOk="0">
                <a:moveTo>
                  <a:pt x="2882" y="1"/>
                </a:moveTo>
                <a:lnTo>
                  <a:pt x="2441" y="1299"/>
                </a:lnTo>
                <a:cubicBezTo>
                  <a:pt x="2239" y="1918"/>
                  <a:pt x="1762" y="2418"/>
                  <a:pt x="1143" y="2656"/>
                </a:cubicBezTo>
                <a:lnTo>
                  <a:pt x="0" y="3108"/>
                </a:lnTo>
                <a:lnTo>
                  <a:pt x="1143" y="3561"/>
                </a:lnTo>
                <a:cubicBezTo>
                  <a:pt x="1762" y="3799"/>
                  <a:pt x="2239" y="4287"/>
                  <a:pt x="2441" y="4918"/>
                </a:cubicBezTo>
                <a:lnTo>
                  <a:pt x="2882" y="6216"/>
                </a:lnTo>
                <a:lnTo>
                  <a:pt x="3310" y="4918"/>
                </a:lnTo>
                <a:cubicBezTo>
                  <a:pt x="3524" y="4287"/>
                  <a:pt x="4001" y="3799"/>
                  <a:pt x="4608" y="3561"/>
                </a:cubicBezTo>
                <a:lnTo>
                  <a:pt x="5763" y="3108"/>
                </a:lnTo>
                <a:lnTo>
                  <a:pt x="4608" y="2656"/>
                </a:lnTo>
                <a:cubicBezTo>
                  <a:pt x="4001" y="2418"/>
                  <a:pt x="3524" y="1918"/>
                  <a:pt x="3310" y="1299"/>
                </a:cubicBezTo>
                <a:lnTo>
                  <a:pt x="2882" y="1"/>
                </a:lnTo>
                <a:close/>
              </a:path>
            </a:pathLst>
          </a:custGeom>
          <a:solidFill>
            <a:schemeClr val="accent1"/>
          </a:solidFill>
          <a:ln w="19050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2"/>
          <p:cNvSpPr/>
          <p:nvPr/>
        </p:nvSpPr>
        <p:spPr>
          <a:xfrm>
            <a:off x="1614487" y="4028602"/>
            <a:ext cx="339830" cy="366542"/>
          </a:xfrm>
          <a:custGeom>
            <a:avLst/>
            <a:gdLst/>
            <a:ahLst/>
            <a:cxnLst/>
            <a:rect l="l" t="t" r="r" b="b"/>
            <a:pathLst>
              <a:path w="5763" h="6216" extrusionOk="0">
                <a:moveTo>
                  <a:pt x="2882" y="1"/>
                </a:moveTo>
                <a:lnTo>
                  <a:pt x="2441" y="1299"/>
                </a:lnTo>
                <a:cubicBezTo>
                  <a:pt x="2239" y="1918"/>
                  <a:pt x="1762" y="2418"/>
                  <a:pt x="1143" y="2656"/>
                </a:cubicBezTo>
                <a:lnTo>
                  <a:pt x="0" y="3108"/>
                </a:lnTo>
                <a:lnTo>
                  <a:pt x="1143" y="3561"/>
                </a:lnTo>
                <a:cubicBezTo>
                  <a:pt x="1762" y="3799"/>
                  <a:pt x="2239" y="4287"/>
                  <a:pt x="2441" y="4918"/>
                </a:cubicBezTo>
                <a:lnTo>
                  <a:pt x="2882" y="6216"/>
                </a:lnTo>
                <a:lnTo>
                  <a:pt x="3310" y="4918"/>
                </a:lnTo>
                <a:cubicBezTo>
                  <a:pt x="3524" y="4287"/>
                  <a:pt x="4001" y="3799"/>
                  <a:pt x="4608" y="3561"/>
                </a:cubicBezTo>
                <a:lnTo>
                  <a:pt x="5763" y="3108"/>
                </a:lnTo>
                <a:lnTo>
                  <a:pt x="4608" y="2656"/>
                </a:lnTo>
                <a:cubicBezTo>
                  <a:pt x="4001" y="2418"/>
                  <a:pt x="3524" y="1918"/>
                  <a:pt x="3310" y="1299"/>
                </a:cubicBezTo>
                <a:lnTo>
                  <a:pt x="2882" y="1"/>
                </a:lnTo>
                <a:close/>
              </a:path>
            </a:pathLst>
          </a:custGeom>
          <a:solidFill>
            <a:schemeClr val="accent1"/>
          </a:solidFill>
          <a:ln w="19050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" name="Google Shape;22;p2"/>
          <p:cNvGrpSpPr/>
          <p:nvPr/>
        </p:nvGrpSpPr>
        <p:grpSpPr>
          <a:xfrm>
            <a:off x="-565151" y="3342101"/>
            <a:ext cx="1928325" cy="2247935"/>
            <a:chOff x="-717551" y="3189701"/>
            <a:chExt cx="1928325" cy="2247935"/>
          </a:xfrm>
        </p:grpSpPr>
        <p:sp>
          <p:nvSpPr>
            <p:cNvPr id="23" name="Google Shape;23;p2"/>
            <p:cNvSpPr/>
            <p:nvPr/>
          </p:nvSpPr>
          <p:spPr>
            <a:xfrm>
              <a:off x="-712863" y="3488056"/>
              <a:ext cx="1180775" cy="1913025"/>
            </a:xfrm>
            <a:custGeom>
              <a:avLst/>
              <a:gdLst/>
              <a:ahLst/>
              <a:cxnLst/>
              <a:rect l="l" t="t" r="r" b="b"/>
              <a:pathLst>
                <a:path w="21158" h="34279" extrusionOk="0">
                  <a:moveTo>
                    <a:pt x="0" y="0"/>
                  </a:moveTo>
                  <a:cubicBezTo>
                    <a:pt x="322" y="13526"/>
                    <a:pt x="8418" y="26039"/>
                    <a:pt x="16228" y="34278"/>
                  </a:cubicBezTo>
                  <a:lnTo>
                    <a:pt x="21158" y="33385"/>
                  </a:lnTo>
                  <a:cubicBezTo>
                    <a:pt x="18264" y="19467"/>
                    <a:pt x="9954" y="7513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-717551" y="3483647"/>
              <a:ext cx="1189425" cy="1922066"/>
            </a:xfrm>
            <a:custGeom>
              <a:avLst/>
              <a:gdLst/>
              <a:ahLst/>
              <a:cxnLst/>
              <a:rect l="l" t="t" r="r" b="b"/>
              <a:pathLst>
                <a:path w="21313" h="34441" extrusionOk="0">
                  <a:moveTo>
                    <a:pt x="156" y="234"/>
                  </a:moveTo>
                  <a:lnTo>
                    <a:pt x="156" y="234"/>
                  </a:lnTo>
                  <a:cubicBezTo>
                    <a:pt x="10776" y="8295"/>
                    <a:pt x="18420" y="20379"/>
                    <a:pt x="21158" y="33405"/>
                  </a:cubicBezTo>
                  <a:lnTo>
                    <a:pt x="16336" y="34286"/>
                  </a:lnTo>
                  <a:cubicBezTo>
                    <a:pt x="11597" y="29273"/>
                    <a:pt x="608" y="15998"/>
                    <a:pt x="156" y="234"/>
                  </a:cubicBezTo>
                  <a:close/>
                  <a:moveTo>
                    <a:pt x="82" y="0"/>
                  </a:moveTo>
                  <a:cubicBezTo>
                    <a:pt x="70" y="0"/>
                    <a:pt x="58" y="3"/>
                    <a:pt x="48" y="8"/>
                  </a:cubicBezTo>
                  <a:cubicBezTo>
                    <a:pt x="25" y="20"/>
                    <a:pt x="1" y="56"/>
                    <a:pt x="1" y="79"/>
                  </a:cubicBezTo>
                  <a:cubicBezTo>
                    <a:pt x="156" y="6294"/>
                    <a:pt x="1941" y="12736"/>
                    <a:pt x="5323" y="19236"/>
                  </a:cubicBezTo>
                  <a:cubicBezTo>
                    <a:pt x="8788" y="25892"/>
                    <a:pt x="13181" y="31166"/>
                    <a:pt x="16265" y="34417"/>
                  </a:cubicBezTo>
                  <a:cubicBezTo>
                    <a:pt x="16277" y="34429"/>
                    <a:pt x="16289" y="34441"/>
                    <a:pt x="16312" y="34441"/>
                  </a:cubicBezTo>
                  <a:lnTo>
                    <a:pt x="16324" y="34441"/>
                  </a:lnTo>
                  <a:lnTo>
                    <a:pt x="21253" y="33536"/>
                  </a:lnTo>
                  <a:cubicBezTo>
                    <a:pt x="21277" y="33536"/>
                    <a:pt x="21289" y="33524"/>
                    <a:pt x="21301" y="33512"/>
                  </a:cubicBezTo>
                  <a:cubicBezTo>
                    <a:pt x="21313" y="33488"/>
                    <a:pt x="21313" y="33476"/>
                    <a:pt x="21313" y="33452"/>
                  </a:cubicBezTo>
                  <a:cubicBezTo>
                    <a:pt x="19908" y="26725"/>
                    <a:pt x="17241" y="20284"/>
                    <a:pt x="13371" y="14331"/>
                  </a:cubicBezTo>
                  <a:cubicBezTo>
                    <a:pt x="9776" y="8795"/>
                    <a:pt x="5192" y="3842"/>
                    <a:pt x="120" y="20"/>
                  </a:cubicBezTo>
                  <a:cubicBezTo>
                    <a:pt x="113" y="6"/>
                    <a:pt x="98" y="0"/>
                    <a:pt x="8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-717551" y="3483814"/>
              <a:ext cx="1056548" cy="1896004"/>
            </a:xfrm>
            <a:custGeom>
              <a:avLst/>
              <a:gdLst/>
              <a:ahLst/>
              <a:cxnLst/>
              <a:rect l="l" t="t" r="r" b="b"/>
              <a:pathLst>
                <a:path w="18932" h="33974" extrusionOk="0">
                  <a:moveTo>
                    <a:pt x="77" y="0"/>
                  </a:moveTo>
                  <a:cubicBezTo>
                    <a:pt x="67" y="0"/>
                    <a:pt x="57" y="2"/>
                    <a:pt x="48" y="5"/>
                  </a:cubicBezTo>
                  <a:cubicBezTo>
                    <a:pt x="13" y="29"/>
                    <a:pt x="1" y="76"/>
                    <a:pt x="13" y="112"/>
                  </a:cubicBezTo>
                  <a:cubicBezTo>
                    <a:pt x="6644" y="12756"/>
                    <a:pt x="13312" y="24770"/>
                    <a:pt x="18789" y="33938"/>
                  </a:cubicBezTo>
                  <a:cubicBezTo>
                    <a:pt x="18801" y="33961"/>
                    <a:pt x="18825" y="33973"/>
                    <a:pt x="18848" y="33973"/>
                  </a:cubicBezTo>
                  <a:cubicBezTo>
                    <a:pt x="18860" y="33973"/>
                    <a:pt x="18872" y="33973"/>
                    <a:pt x="18884" y="33961"/>
                  </a:cubicBezTo>
                  <a:cubicBezTo>
                    <a:pt x="18920" y="33950"/>
                    <a:pt x="18932" y="33902"/>
                    <a:pt x="18908" y="33866"/>
                  </a:cubicBezTo>
                  <a:cubicBezTo>
                    <a:pt x="13443" y="24698"/>
                    <a:pt x="6775" y="12685"/>
                    <a:pt x="144" y="41"/>
                  </a:cubicBezTo>
                  <a:cubicBezTo>
                    <a:pt x="135" y="14"/>
                    <a:pt x="106" y="0"/>
                    <a:pt x="7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-698911" y="3628750"/>
              <a:ext cx="167478" cy="178975"/>
            </a:xfrm>
            <a:custGeom>
              <a:avLst/>
              <a:gdLst/>
              <a:ahLst/>
              <a:cxnLst/>
              <a:rect l="l" t="t" r="r" b="b"/>
              <a:pathLst>
                <a:path w="3001" h="3207" extrusionOk="0">
                  <a:moveTo>
                    <a:pt x="2917" y="0"/>
                  </a:moveTo>
                  <a:cubicBezTo>
                    <a:pt x="2881" y="0"/>
                    <a:pt x="2856" y="22"/>
                    <a:pt x="2846" y="51"/>
                  </a:cubicBezTo>
                  <a:cubicBezTo>
                    <a:pt x="2620" y="956"/>
                    <a:pt x="2548" y="1920"/>
                    <a:pt x="2643" y="2980"/>
                  </a:cubicBezTo>
                  <a:cubicBezTo>
                    <a:pt x="1560" y="2206"/>
                    <a:pt x="762" y="1742"/>
                    <a:pt x="107" y="1516"/>
                  </a:cubicBezTo>
                  <a:cubicBezTo>
                    <a:pt x="101" y="1513"/>
                    <a:pt x="94" y="1512"/>
                    <a:pt x="87" y="1512"/>
                  </a:cubicBezTo>
                  <a:cubicBezTo>
                    <a:pt x="56" y="1512"/>
                    <a:pt x="22" y="1534"/>
                    <a:pt x="12" y="1563"/>
                  </a:cubicBezTo>
                  <a:cubicBezTo>
                    <a:pt x="0" y="1599"/>
                    <a:pt x="24" y="1647"/>
                    <a:pt x="60" y="1658"/>
                  </a:cubicBezTo>
                  <a:cubicBezTo>
                    <a:pt x="715" y="1897"/>
                    <a:pt x="1560" y="2385"/>
                    <a:pt x="2691" y="3194"/>
                  </a:cubicBezTo>
                  <a:cubicBezTo>
                    <a:pt x="2703" y="3206"/>
                    <a:pt x="2715" y="3206"/>
                    <a:pt x="2739" y="3206"/>
                  </a:cubicBezTo>
                  <a:cubicBezTo>
                    <a:pt x="2750" y="3206"/>
                    <a:pt x="2762" y="3206"/>
                    <a:pt x="2774" y="3194"/>
                  </a:cubicBezTo>
                  <a:cubicBezTo>
                    <a:pt x="2798" y="3182"/>
                    <a:pt x="2810" y="3159"/>
                    <a:pt x="2810" y="3123"/>
                  </a:cubicBezTo>
                  <a:cubicBezTo>
                    <a:pt x="2691" y="2016"/>
                    <a:pt x="2750" y="1027"/>
                    <a:pt x="2989" y="87"/>
                  </a:cubicBezTo>
                  <a:cubicBezTo>
                    <a:pt x="3001" y="51"/>
                    <a:pt x="2977" y="15"/>
                    <a:pt x="2941" y="3"/>
                  </a:cubicBezTo>
                  <a:cubicBezTo>
                    <a:pt x="2933" y="1"/>
                    <a:pt x="2924" y="0"/>
                    <a:pt x="291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-639811" y="3779100"/>
              <a:ext cx="273178" cy="354210"/>
            </a:xfrm>
            <a:custGeom>
              <a:avLst/>
              <a:gdLst/>
              <a:ahLst/>
              <a:cxnLst/>
              <a:rect l="l" t="t" r="r" b="b"/>
              <a:pathLst>
                <a:path w="4895" h="6347" extrusionOk="0">
                  <a:moveTo>
                    <a:pt x="4704" y="0"/>
                  </a:moveTo>
                  <a:cubicBezTo>
                    <a:pt x="4668" y="0"/>
                    <a:pt x="4632" y="24"/>
                    <a:pt x="4632" y="72"/>
                  </a:cubicBezTo>
                  <a:cubicBezTo>
                    <a:pt x="4466" y="2215"/>
                    <a:pt x="4489" y="4179"/>
                    <a:pt x="4716" y="6061"/>
                  </a:cubicBezTo>
                  <a:cubicBezTo>
                    <a:pt x="3454" y="4846"/>
                    <a:pt x="1751" y="4346"/>
                    <a:pt x="108" y="3989"/>
                  </a:cubicBezTo>
                  <a:cubicBezTo>
                    <a:pt x="100" y="3987"/>
                    <a:pt x="92" y="3986"/>
                    <a:pt x="85" y="3986"/>
                  </a:cubicBezTo>
                  <a:cubicBezTo>
                    <a:pt x="49" y="3986"/>
                    <a:pt x="23" y="4009"/>
                    <a:pt x="13" y="4048"/>
                  </a:cubicBezTo>
                  <a:cubicBezTo>
                    <a:pt x="1" y="4084"/>
                    <a:pt x="37" y="4120"/>
                    <a:pt x="72" y="4132"/>
                  </a:cubicBezTo>
                  <a:cubicBezTo>
                    <a:pt x="1763" y="4501"/>
                    <a:pt x="3501" y="5025"/>
                    <a:pt x="4751" y="6322"/>
                  </a:cubicBezTo>
                  <a:cubicBezTo>
                    <a:pt x="4775" y="6334"/>
                    <a:pt x="4787" y="6346"/>
                    <a:pt x="4811" y="6346"/>
                  </a:cubicBezTo>
                  <a:cubicBezTo>
                    <a:pt x="4823" y="6346"/>
                    <a:pt x="4835" y="6334"/>
                    <a:pt x="4847" y="6334"/>
                  </a:cubicBezTo>
                  <a:cubicBezTo>
                    <a:pt x="4870" y="6322"/>
                    <a:pt x="4894" y="6287"/>
                    <a:pt x="4882" y="6263"/>
                  </a:cubicBezTo>
                  <a:cubicBezTo>
                    <a:pt x="4644" y="4322"/>
                    <a:pt x="4609" y="2298"/>
                    <a:pt x="4775" y="84"/>
                  </a:cubicBezTo>
                  <a:cubicBezTo>
                    <a:pt x="4775" y="36"/>
                    <a:pt x="4751" y="0"/>
                    <a:pt x="470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-507546" y="4113954"/>
              <a:ext cx="420621" cy="455891"/>
            </a:xfrm>
            <a:custGeom>
              <a:avLst/>
              <a:gdLst/>
              <a:ahLst/>
              <a:cxnLst/>
              <a:rect l="l" t="t" r="r" b="b"/>
              <a:pathLst>
                <a:path w="7537" h="8169" extrusionOk="0">
                  <a:moveTo>
                    <a:pt x="7477" y="1"/>
                  </a:moveTo>
                  <a:cubicBezTo>
                    <a:pt x="7442" y="1"/>
                    <a:pt x="7394" y="25"/>
                    <a:pt x="7382" y="61"/>
                  </a:cubicBezTo>
                  <a:cubicBezTo>
                    <a:pt x="6870" y="2358"/>
                    <a:pt x="6632" y="4942"/>
                    <a:pt x="6668" y="7931"/>
                  </a:cubicBezTo>
                  <a:cubicBezTo>
                    <a:pt x="5084" y="6704"/>
                    <a:pt x="2989" y="5645"/>
                    <a:pt x="107" y="4609"/>
                  </a:cubicBezTo>
                  <a:cubicBezTo>
                    <a:pt x="101" y="4607"/>
                    <a:pt x="94" y="4606"/>
                    <a:pt x="87" y="4606"/>
                  </a:cubicBezTo>
                  <a:cubicBezTo>
                    <a:pt x="56" y="4606"/>
                    <a:pt x="22" y="4627"/>
                    <a:pt x="12" y="4656"/>
                  </a:cubicBezTo>
                  <a:cubicBezTo>
                    <a:pt x="0" y="4692"/>
                    <a:pt x="12" y="4740"/>
                    <a:pt x="60" y="4752"/>
                  </a:cubicBezTo>
                  <a:cubicBezTo>
                    <a:pt x="3001" y="5799"/>
                    <a:pt x="5108" y="6883"/>
                    <a:pt x="6691" y="8145"/>
                  </a:cubicBezTo>
                  <a:cubicBezTo>
                    <a:pt x="6703" y="8157"/>
                    <a:pt x="6727" y="8169"/>
                    <a:pt x="6739" y="8169"/>
                  </a:cubicBezTo>
                  <a:cubicBezTo>
                    <a:pt x="6751" y="8169"/>
                    <a:pt x="6763" y="8157"/>
                    <a:pt x="6775" y="8157"/>
                  </a:cubicBezTo>
                  <a:cubicBezTo>
                    <a:pt x="6799" y="8145"/>
                    <a:pt x="6811" y="8121"/>
                    <a:pt x="6811" y="8085"/>
                  </a:cubicBezTo>
                  <a:cubicBezTo>
                    <a:pt x="6775" y="5037"/>
                    <a:pt x="7001" y="2418"/>
                    <a:pt x="7537" y="96"/>
                  </a:cubicBezTo>
                  <a:cubicBezTo>
                    <a:pt x="7537" y="49"/>
                    <a:pt x="7513" y="13"/>
                    <a:pt x="7477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-327510" y="4416159"/>
              <a:ext cx="439931" cy="463984"/>
            </a:xfrm>
            <a:custGeom>
              <a:avLst/>
              <a:gdLst/>
              <a:ahLst/>
              <a:cxnLst/>
              <a:rect l="l" t="t" r="r" b="b"/>
              <a:pathLst>
                <a:path w="7883" h="8314" extrusionOk="0">
                  <a:moveTo>
                    <a:pt x="7799" y="0"/>
                  </a:moveTo>
                  <a:cubicBezTo>
                    <a:pt x="7764" y="0"/>
                    <a:pt x="7738" y="22"/>
                    <a:pt x="7728" y="51"/>
                  </a:cubicBezTo>
                  <a:cubicBezTo>
                    <a:pt x="6978" y="2635"/>
                    <a:pt x="6585" y="5349"/>
                    <a:pt x="6573" y="8100"/>
                  </a:cubicBezTo>
                  <a:cubicBezTo>
                    <a:pt x="5013" y="7111"/>
                    <a:pt x="2525" y="6254"/>
                    <a:pt x="108" y="5444"/>
                  </a:cubicBezTo>
                  <a:cubicBezTo>
                    <a:pt x="102" y="5442"/>
                    <a:pt x="95" y="5441"/>
                    <a:pt x="88" y="5441"/>
                  </a:cubicBezTo>
                  <a:cubicBezTo>
                    <a:pt x="56" y="5441"/>
                    <a:pt x="22" y="5463"/>
                    <a:pt x="13" y="5492"/>
                  </a:cubicBezTo>
                  <a:cubicBezTo>
                    <a:pt x="1" y="5528"/>
                    <a:pt x="25" y="5575"/>
                    <a:pt x="60" y="5587"/>
                  </a:cubicBezTo>
                  <a:cubicBezTo>
                    <a:pt x="2537" y="6409"/>
                    <a:pt x="5073" y="7290"/>
                    <a:pt x="6609" y="8302"/>
                  </a:cubicBezTo>
                  <a:cubicBezTo>
                    <a:pt x="6621" y="8314"/>
                    <a:pt x="6633" y="8314"/>
                    <a:pt x="6644" y="8314"/>
                  </a:cubicBezTo>
                  <a:cubicBezTo>
                    <a:pt x="6656" y="8314"/>
                    <a:pt x="6668" y="8314"/>
                    <a:pt x="6680" y="8302"/>
                  </a:cubicBezTo>
                  <a:cubicBezTo>
                    <a:pt x="6704" y="8290"/>
                    <a:pt x="6716" y="8266"/>
                    <a:pt x="6716" y="8242"/>
                  </a:cubicBezTo>
                  <a:cubicBezTo>
                    <a:pt x="6728" y="5456"/>
                    <a:pt x="7109" y="2706"/>
                    <a:pt x="7871" y="99"/>
                  </a:cubicBezTo>
                  <a:cubicBezTo>
                    <a:pt x="7883" y="51"/>
                    <a:pt x="7859" y="15"/>
                    <a:pt x="7823" y="3"/>
                  </a:cubicBezTo>
                  <a:cubicBezTo>
                    <a:pt x="7815" y="1"/>
                    <a:pt x="7807" y="0"/>
                    <a:pt x="779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-570051" y="3407635"/>
              <a:ext cx="1146286" cy="2025980"/>
            </a:xfrm>
            <a:custGeom>
              <a:avLst/>
              <a:gdLst/>
              <a:ahLst/>
              <a:cxnLst/>
              <a:rect l="l" t="t" r="r" b="b"/>
              <a:pathLst>
                <a:path w="20540" h="36303" extrusionOk="0">
                  <a:moveTo>
                    <a:pt x="4335" y="1"/>
                  </a:moveTo>
                  <a:lnTo>
                    <a:pt x="4335" y="1"/>
                  </a:lnTo>
                  <a:cubicBezTo>
                    <a:pt x="1" y="8859"/>
                    <a:pt x="3882" y="20920"/>
                    <a:pt x="14824" y="36303"/>
                  </a:cubicBezTo>
                  <a:lnTo>
                    <a:pt x="20539" y="36303"/>
                  </a:lnTo>
                  <a:cubicBezTo>
                    <a:pt x="16229" y="21122"/>
                    <a:pt x="10907" y="8799"/>
                    <a:pt x="4335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-567372" y="3403673"/>
              <a:ext cx="1147570" cy="2033960"/>
            </a:xfrm>
            <a:custGeom>
              <a:avLst/>
              <a:gdLst/>
              <a:ahLst/>
              <a:cxnLst/>
              <a:rect l="l" t="t" r="r" b="b"/>
              <a:pathLst>
                <a:path w="20563" h="36446" extrusionOk="0">
                  <a:moveTo>
                    <a:pt x="4299" y="215"/>
                  </a:moveTo>
                  <a:cubicBezTo>
                    <a:pt x="10561" y="8644"/>
                    <a:pt x="15979" y="20777"/>
                    <a:pt x="20384" y="36302"/>
                  </a:cubicBezTo>
                  <a:lnTo>
                    <a:pt x="14824" y="36302"/>
                  </a:lnTo>
                  <a:cubicBezTo>
                    <a:pt x="3644" y="20574"/>
                    <a:pt x="191" y="8763"/>
                    <a:pt x="4299" y="215"/>
                  </a:cubicBezTo>
                  <a:close/>
                  <a:moveTo>
                    <a:pt x="4275" y="0"/>
                  </a:moveTo>
                  <a:cubicBezTo>
                    <a:pt x="4251" y="0"/>
                    <a:pt x="4227" y="24"/>
                    <a:pt x="4215" y="48"/>
                  </a:cubicBezTo>
                  <a:cubicBezTo>
                    <a:pt x="1" y="8656"/>
                    <a:pt x="3441" y="20562"/>
                    <a:pt x="14717" y="36421"/>
                  </a:cubicBezTo>
                  <a:cubicBezTo>
                    <a:pt x="14741" y="36433"/>
                    <a:pt x="14752" y="36445"/>
                    <a:pt x="14776" y="36445"/>
                  </a:cubicBezTo>
                  <a:lnTo>
                    <a:pt x="20491" y="36445"/>
                  </a:lnTo>
                  <a:cubicBezTo>
                    <a:pt x="20515" y="36445"/>
                    <a:pt x="20527" y="36445"/>
                    <a:pt x="20551" y="36421"/>
                  </a:cubicBezTo>
                  <a:cubicBezTo>
                    <a:pt x="20563" y="36398"/>
                    <a:pt x="20563" y="36374"/>
                    <a:pt x="20563" y="36350"/>
                  </a:cubicBezTo>
                  <a:cubicBezTo>
                    <a:pt x="16122" y="20717"/>
                    <a:pt x="10657" y="8489"/>
                    <a:pt x="4346" y="36"/>
                  </a:cubicBezTo>
                  <a:cubicBezTo>
                    <a:pt x="4323" y="12"/>
                    <a:pt x="4299" y="0"/>
                    <a:pt x="427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-332811" y="3403505"/>
              <a:ext cx="731636" cy="2034128"/>
            </a:xfrm>
            <a:custGeom>
              <a:avLst/>
              <a:gdLst/>
              <a:ahLst/>
              <a:cxnLst/>
              <a:rect l="l" t="t" r="r" b="b"/>
              <a:pathLst>
                <a:path w="13110" h="36449" extrusionOk="0">
                  <a:moveTo>
                    <a:pt x="83" y="0"/>
                  </a:moveTo>
                  <a:cubicBezTo>
                    <a:pt x="76" y="0"/>
                    <a:pt x="68" y="1"/>
                    <a:pt x="60" y="3"/>
                  </a:cubicBezTo>
                  <a:cubicBezTo>
                    <a:pt x="24" y="15"/>
                    <a:pt x="0" y="51"/>
                    <a:pt x="12" y="98"/>
                  </a:cubicBezTo>
                  <a:cubicBezTo>
                    <a:pt x="2394" y="10802"/>
                    <a:pt x="6632" y="22673"/>
                    <a:pt x="12954" y="36412"/>
                  </a:cubicBezTo>
                  <a:cubicBezTo>
                    <a:pt x="12966" y="36436"/>
                    <a:pt x="12990" y="36448"/>
                    <a:pt x="13026" y="36448"/>
                  </a:cubicBezTo>
                  <a:lnTo>
                    <a:pt x="13062" y="36448"/>
                  </a:lnTo>
                  <a:cubicBezTo>
                    <a:pt x="13097" y="36424"/>
                    <a:pt x="13109" y="36389"/>
                    <a:pt x="13097" y="36353"/>
                  </a:cubicBezTo>
                  <a:cubicBezTo>
                    <a:pt x="6775" y="22625"/>
                    <a:pt x="2548" y="10755"/>
                    <a:pt x="155" y="63"/>
                  </a:cubicBezTo>
                  <a:cubicBezTo>
                    <a:pt x="145" y="23"/>
                    <a:pt x="119" y="0"/>
                    <a:pt x="83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-403241" y="3593032"/>
              <a:ext cx="211343" cy="162846"/>
            </a:xfrm>
            <a:custGeom>
              <a:avLst/>
              <a:gdLst/>
              <a:ahLst/>
              <a:cxnLst/>
              <a:rect l="l" t="t" r="r" b="b"/>
              <a:pathLst>
                <a:path w="3787" h="2918" extrusionOk="0">
                  <a:moveTo>
                    <a:pt x="3699" y="0"/>
                  </a:moveTo>
                  <a:cubicBezTo>
                    <a:pt x="3674" y="0"/>
                    <a:pt x="3651" y="13"/>
                    <a:pt x="3644" y="36"/>
                  </a:cubicBezTo>
                  <a:cubicBezTo>
                    <a:pt x="3144" y="941"/>
                    <a:pt x="2882" y="1798"/>
                    <a:pt x="2822" y="2656"/>
                  </a:cubicBezTo>
                  <a:cubicBezTo>
                    <a:pt x="2036" y="1703"/>
                    <a:pt x="1132" y="870"/>
                    <a:pt x="131" y="155"/>
                  </a:cubicBezTo>
                  <a:cubicBezTo>
                    <a:pt x="118" y="146"/>
                    <a:pt x="102" y="142"/>
                    <a:pt x="87" y="142"/>
                  </a:cubicBezTo>
                  <a:cubicBezTo>
                    <a:pt x="63" y="142"/>
                    <a:pt x="39" y="152"/>
                    <a:pt x="24" y="167"/>
                  </a:cubicBezTo>
                  <a:cubicBezTo>
                    <a:pt x="0" y="203"/>
                    <a:pt x="12" y="251"/>
                    <a:pt x="48" y="274"/>
                  </a:cubicBezTo>
                  <a:cubicBezTo>
                    <a:pt x="1084" y="1013"/>
                    <a:pt x="2024" y="1894"/>
                    <a:pt x="2834" y="2894"/>
                  </a:cubicBezTo>
                  <a:cubicBezTo>
                    <a:pt x="2846" y="2918"/>
                    <a:pt x="2870" y="2918"/>
                    <a:pt x="2894" y="2918"/>
                  </a:cubicBezTo>
                  <a:lnTo>
                    <a:pt x="2917" y="2918"/>
                  </a:lnTo>
                  <a:cubicBezTo>
                    <a:pt x="2941" y="2906"/>
                    <a:pt x="2965" y="2882"/>
                    <a:pt x="2965" y="2846"/>
                  </a:cubicBezTo>
                  <a:cubicBezTo>
                    <a:pt x="2989" y="1965"/>
                    <a:pt x="3251" y="1060"/>
                    <a:pt x="3775" y="108"/>
                  </a:cubicBezTo>
                  <a:cubicBezTo>
                    <a:pt x="3787" y="72"/>
                    <a:pt x="3775" y="24"/>
                    <a:pt x="3739" y="12"/>
                  </a:cubicBezTo>
                  <a:cubicBezTo>
                    <a:pt x="3726" y="4"/>
                    <a:pt x="3712" y="0"/>
                    <a:pt x="369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-429805" y="3779044"/>
              <a:ext cx="352201" cy="198786"/>
            </a:xfrm>
            <a:custGeom>
              <a:avLst/>
              <a:gdLst/>
              <a:ahLst/>
              <a:cxnLst/>
              <a:rect l="l" t="t" r="r" b="b"/>
              <a:pathLst>
                <a:path w="6311" h="3562" extrusionOk="0">
                  <a:moveTo>
                    <a:pt x="6231" y="1"/>
                  </a:moveTo>
                  <a:cubicBezTo>
                    <a:pt x="6208" y="1"/>
                    <a:pt x="6183" y="14"/>
                    <a:pt x="6168" y="37"/>
                  </a:cubicBezTo>
                  <a:cubicBezTo>
                    <a:pt x="5275" y="1180"/>
                    <a:pt x="4596" y="2156"/>
                    <a:pt x="4465" y="3311"/>
                  </a:cubicBezTo>
                  <a:cubicBezTo>
                    <a:pt x="3393" y="2311"/>
                    <a:pt x="1738" y="1668"/>
                    <a:pt x="107" y="1097"/>
                  </a:cubicBezTo>
                  <a:cubicBezTo>
                    <a:pt x="99" y="1094"/>
                    <a:pt x="90" y="1092"/>
                    <a:pt x="82" y="1092"/>
                  </a:cubicBezTo>
                  <a:cubicBezTo>
                    <a:pt x="55" y="1092"/>
                    <a:pt x="30" y="1108"/>
                    <a:pt x="12" y="1144"/>
                  </a:cubicBezTo>
                  <a:cubicBezTo>
                    <a:pt x="0" y="1180"/>
                    <a:pt x="24" y="1228"/>
                    <a:pt x="60" y="1240"/>
                  </a:cubicBezTo>
                  <a:cubicBezTo>
                    <a:pt x="1727" y="1823"/>
                    <a:pt x="3441" y="2490"/>
                    <a:pt x="4477" y="3537"/>
                  </a:cubicBezTo>
                  <a:cubicBezTo>
                    <a:pt x="4489" y="3549"/>
                    <a:pt x="4513" y="3561"/>
                    <a:pt x="4525" y="3561"/>
                  </a:cubicBezTo>
                  <a:cubicBezTo>
                    <a:pt x="4536" y="3561"/>
                    <a:pt x="4548" y="3549"/>
                    <a:pt x="4560" y="3549"/>
                  </a:cubicBezTo>
                  <a:cubicBezTo>
                    <a:pt x="4584" y="3537"/>
                    <a:pt x="4608" y="3514"/>
                    <a:pt x="4608" y="3478"/>
                  </a:cubicBezTo>
                  <a:cubicBezTo>
                    <a:pt x="4679" y="2299"/>
                    <a:pt x="5370" y="1299"/>
                    <a:pt x="6275" y="120"/>
                  </a:cubicBezTo>
                  <a:cubicBezTo>
                    <a:pt x="6310" y="85"/>
                    <a:pt x="6299" y="49"/>
                    <a:pt x="6263" y="13"/>
                  </a:cubicBezTo>
                  <a:cubicBezTo>
                    <a:pt x="6254" y="5"/>
                    <a:pt x="6243" y="1"/>
                    <a:pt x="6231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-395260" y="4037942"/>
              <a:ext cx="455836" cy="272787"/>
            </a:xfrm>
            <a:custGeom>
              <a:avLst/>
              <a:gdLst/>
              <a:ahLst/>
              <a:cxnLst/>
              <a:rect l="l" t="t" r="r" b="b"/>
              <a:pathLst>
                <a:path w="8168" h="4888" extrusionOk="0">
                  <a:moveTo>
                    <a:pt x="8080" y="1"/>
                  </a:moveTo>
                  <a:cubicBezTo>
                    <a:pt x="8059" y="1"/>
                    <a:pt x="8038" y="10"/>
                    <a:pt x="8025" y="29"/>
                  </a:cubicBezTo>
                  <a:cubicBezTo>
                    <a:pt x="6965" y="1351"/>
                    <a:pt x="6227" y="2923"/>
                    <a:pt x="5834" y="4673"/>
                  </a:cubicBezTo>
                  <a:cubicBezTo>
                    <a:pt x="4584" y="3625"/>
                    <a:pt x="2763" y="2744"/>
                    <a:pt x="107" y="1887"/>
                  </a:cubicBezTo>
                  <a:cubicBezTo>
                    <a:pt x="101" y="1885"/>
                    <a:pt x="94" y="1884"/>
                    <a:pt x="88" y="1884"/>
                  </a:cubicBezTo>
                  <a:cubicBezTo>
                    <a:pt x="56" y="1884"/>
                    <a:pt x="22" y="1905"/>
                    <a:pt x="12" y="1934"/>
                  </a:cubicBezTo>
                  <a:cubicBezTo>
                    <a:pt x="0" y="1970"/>
                    <a:pt x="24" y="2018"/>
                    <a:pt x="60" y="2030"/>
                  </a:cubicBezTo>
                  <a:cubicBezTo>
                    <a:pt x="2763" y="2899"/>
                    <a:pt x="4596" y="3804"/>
                    <a:pt x="5834" y="4875"/>
                  </a:cubicBezTo>
                  <a:cubicBezTo>
                    <a:pt x="5846" y="4887"/>
                    <a:pt x="5858" y="4887"/>
                    <a:pt x="5882" y="4887"/>
                  </a:cubicBezTo>
                  <a:lnTo>
                    <a:pt x="5906" y="4887"/>
                  </a:lnTo>
                  <a:cubicBezTo>
                    <a:pt x="5930" y="4875"/>
                    <a:pt x="5942" y="4852"/>
                    <a:pt x="5953" y="4828"/>
                  </a:cubicBezTo>
                  <a:cubicBezTo>
                    <a:pt x="6334" y="3042"/>
                    <a:pt x="7073" y="1458"/>
                    <a:pt x="8144" y="113"/>
                  </a:cubicBezTo>
                  <a:cubicBezTo>
                    <a:pt x="8168" y="89"/>
                    <a:pt x="8168" y="41"/>
                    <a:pt x="8132" y="18"/>
                  </a:cubicBezTo>
                  <a:cubicBezTo>
                    <a:pt x="8116" y="7"/>
                    <a:pt x="8098" y="1"/>
                    <a:pt x="808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-308870" y="4289752"/>
              <a:ext cx="487758" cy="270164"/>
            </a:xfrm>
            <a:custGeom>
              <a:avLst/>
              <a:gdLst/>
              <a:ahLst/>
              <a:cxnLst/>
              <a:rect l="l" t="t" r="r" b="b"/>
              <a:pathLst>
                <a:path w="8740" h="4841" extrusionOk="0">
                  <a:moveTo>
                    <a:pt x="8654" y="0"/>
                  </a:moveTo>
                  <a:cubicBezTo>
                    <a:pt x="8635" y="0"/>
                    <a:pt x="8614" y="6"/>
                    <a:pt x="8596" y="18"/>
                  </a:cubicBezTo>
                  <a:cubicBezTo>
                    <a:pt x="7358" y="1352"/>
                    <a:pt x="6227" y="3316"/>
                    <a:pt x="5906" y="4638"/>
                  </a:cubicBezTo>
                  <a:cubicBezTo>
                    <a:pt x="4382" y="3542"/>
                    <a:pt x="2215" y="2971"/>
                    <a:pt x="95" y="2518"/>
                  </a:cubicBezTo>
                  <a:cubicBezTo>
                    <a:pt x="89" y="2516"/>
                    <a:pt x="83" y="2515"/>
                    <a:pt x="76" y="2515"/>
                  </a:cubicBezTo>
                  <a:cubicBezTo>
                    <a:pt x="45" y="2515"/>
                    <a:pt x="12" y="2538"/>
                    <a:pt x="12" y="2578"/>
                  </a:cubicBezTo>
                  <a:cubicBezTo>
                    <a:pt x="0" y="2614"/>
                    <a:pt x="24" y="2661"/>
                    <a:pt x="60" y="2661"/>
                  </a:cubicBezTo>
                  <a:cubicBezTo>
                    <a:pt x="2215" y="3126"/>
                    <a:pt x="4405" y="3697"/>
                    <a:pt x="5918" y="4828"/>
                  </a:cubicBezTo>
                  <a:cubicBezTo>
                    <a:pt x="5929" y="4828"/>
                    <a:pt x="5941" y="4840"/>
                    <a:pt x="5965" y="4840"/>
                  </a:cubicBezTo>
                  <a:cubicBezTo>
                    <a:pt x="5965" y="4840"/>
                    <a:pt x="5977" y="4840"/>
                    <a:pt x="5989" y="4828"/>
                  </a:cubicBezTo>
                  <a:cubicBezTo>
                    <a:pt x="6013" y="4828"/>
                    <a:pt x="6025" y="4804"/>
                    <a:pt x="6037" y="4781"/>
                  </a:cubicBezTo>
                  <a:cubicBezTo>
                    <a:pt x="6299" y="3483"/>
                    <a:pt x="7453" y="1483"/>
                    <a:pt x="8704" y="125"/>
                  </a:cubicBezTo>
                  <a:cubicBezTo>
                    <a:pt x="8739" y="89"/>
                    <a:pt x="8739" y="42"/>
                    <a:pt x="8704" y="18"/>
                  </a:cubicBezTo>
                  <a:cubicBezTo>
                    <a:pt x="8692" y="6"/>
                    <a:pt x="8674" y="0"/>
                    <a:pt x="865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182798" y="3193663"/>
              <a:ext cx="512369" cy="2239946"/>
            </a:xfrm>
            <a:custGeom>
              <a:avLst/>
              <a:gdLst/>
              <a:ahLst/>
              <a:cxnLst/>
              <a:rect l="l" t="t" r="r" b="b"/>
              <a:pathLst>
                <a:path w="9181" h="40137" extrusionOk="0">
                  <a:moveTo>
                    <a:pt x="3073" y="1"/>
                  </a:moveTo>
                  <a:cubicBezTo>
                    <a:pt x="453" y="10895"/>
                    <a:pt x="1" y="25909"/>
                    <a:pt x="4966" y="40137"/>
                  </a:cubicBezTo>
                  <a:lnTo>
                    <a:pt x="9180" y="40137"/>
                  </a:lnTo>
                  <a:cubicBezTo>
                    <a:pt x="8788" y="24075"/>
                    <a:pt x="8502" y="8692"/>
                    <a:pt x="3073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123698" y="3189701"/>
              <a:ext cx="575431" cy="2247926"/>
            </a:xfrm>
            <a:custGeom>
              <a:avLst/>
              <a:gdLst/>
              <a:ahLst/>
              <a:cxnLst/>
              <a:rect l="l" t="t" r="r" b="b"/>
              <a:pathLst>
                <a:path w="10311" h="40280" extrusionOk="0">
                  <a:moveTo>
                    <a:pt x="4167" y="262"/>
                  </a:moveTo>
                  <a:lnTo>
                    <a:pt x="4167" y="262"/>
                  </a:lnTo>
                  <a:cubicBezTo>
                    <a:pt x="9418" y="8847"/>
                    <a:pt x="9763" y="23753"/>
                    <a:pt x="10144" y="39529"/>
                  </a:cubicBezTo>
                  <a:lnTo>
                    <a:pt x="10156" y="40136"/>
                  </a:lnTo>
                  <a:lnTo>
                    <a:pt x="6084" y="40136"/>
                  </a:lnTo>
                  <a:cubicBezTo>
                    <a:pt x="0" y="22670"/>
                    <a:pt x="2667" y="6561"/>
                    <a:pt x="4167" y="262"/>
                  </a:cubicBezTo>
                  <a:close/>
                  <a:moveTo>
                    <a:pt x="4120" y="0"/>
                  </a:moveTo>
                  <a:cubicBezTo>
                    <a:pt x="4096" y="12"/>
                    <a:pt x="4072" y="24"/>
                    <a:pt x="4060" y="60"/>
                  </a:cubicBezTo>
                  <a:cubicBezTo>
                    <a:pt x="2655" y="5930"/>
                    <a:pt x="1988" y="12442"/>
                    <a:pt x="2167" y="18896"/>
                  </a:cubicBezTo>
                  <a:cubicBezTo>
                    <a:pt x="2358" y="26397"/>
                    <a:pt x="3631" y="33588"/>
                    <a:pt x="5953" y="40232"/>
                  </a:cubicBezTo>
                  <a:cubicBezTo>
                    <a:pt x="5965" y="40267"/>
                    <a:pt x="6001" y="40279"/>
                    <a:pt x="6025" y="40279"/>
                  </a:cubicBezTo>
                  <a:lnTo>
                    <a:pt x="10239" y="40279"/>
                  </a:lnTo>
                  <a:cubicBezTo>
                    <a:pt x="10251" y="40279"/>
                    <a:pt x="10275" y="40279"/>
                    <a:pt x="10287" y="40267"/>
                  </a:cubicBezTo>
                  <a:cubicBezTo>
                    <a:pt x="10299" y="40243"/>
                    <a:pt x="10311" y="40232"/>
                    <a:pt x="10311" y="40208"/>
                  </a:cubicBezTo>
                  <a:lnTo>
                    <a:pt x="10299" y="39517"/>
                  </a:lnTo>
                  <a:cubicBezTo>
                    <a:pt x="9918" y="23634"/>
                    <a:pt x="9561" y="8621"/>
                    <a:pt x="4191" y="36"/>
                  </a:cubicBezTo>
                  <a:cubicBezTo>
                    <a:pt x="4179" y="12"/>
                    <a:pt x="4155" y="0"/>
                    <a:pt x="4120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349608" y="3189701"/>
              <a:ext cx="230597" cy="2247926"/>
            </a:xfrm>
            <a:custGeom>
              <a:avLst/>
              <a:gdLst/>
              <a:ahLst/>
              <a:cxnLst/>
              <a:rect l="l" t="t" r="r" b="b"/>
              <a:pathLst>
                <a:path w="4132" h="40280" extrusionOk="0">
                  <a:moveTo>
                    <a:pt x="72" y="0"/>
                  </a:moveTo>
                  <a:cubicBezTo>
                    <a:pt x="36" y="0"/>
                    <a:pt x="0" y="36"/>
                    <a:pt x="12" y="84"/>
                  </a:cubicBezTo>
                  <a:cubicBezTo>
                    <a:pt x="1262" y="16788"/>
                    <a:pt x="3096" y="32612"/>
                    <a:pt x="3977" y="40220"/>
                  </a:cubicBezTo>
                  <a:cubicBezTo>
                    <a:pt x="3989" y="40255"/>
                    <a:pt x="4025" y="40279"/>
                    <a:pt x="4060" y="40279"/>
                  </a:cubicBezTo>
                  <a:cubicBezTo>
                    <a:pt x="4108" y="40279"/>
                    <a:pt x="4132" y="40243"/>
                    <a:pt x="4132" y="40196"/>
                  </a:cubicBezTo>
                  <a:cubicBezTo>
                    <a:pt x="3251" y="32588"/>
                    <a:pt x="1417" y="16764"/>
                    <a:pt x="155" y="72"/>
                  </a:cubicBezTo>
                  <a:cubicBezTo>
                    <a:pt x="155" y="24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318356" y="3309411"/>
              <a:ext cx="106369" cy="122888"/>
            </a:xfrm>
            <a:custGeom>
              <a:avLst/>
              <a:gdLst/>
              <a:ahLst/>
              <a:cxnLst/>
              <a:rect l="l" t="t" r="r" b="b"/>
              <a:pathLst>
                <a:path w="1906" h="2202" extrusionOk="0">
                  <a:moveTo>
                    <a:pt x="1826" y="1"/>
                  </a:moveTo>
                  <a:cubicBezTo>
                    <a:pt x="1798" y="1"/>
                    <a:pt x="1768" y="20"/>
                    <a:pt x="1751" y="46"/>
                  </a:cubicBezTo>
                  <a:cubicBezTo>
                    <a:pt x="1394" y="701"/>
                    <a:pt x="1132" y="1308"/>
                    <a:pt x="965" y="1892"/>
                  </a:cubicBezTo>
                  <a:cubicBezTo>
                    <a:pt x="739" y="1308"/>
                    <a:pt x="453" y="832"/>
                    <a:pt x="132" y="451"/>
                  </a:cubicBezTo>
                  <a:cubicBezTo>
                    <a:pt x="120" y="439"/>
                    <a:pt x="102" y="433"/>
                    <a:pt x="84" y="433"/>
                  </a:cubicBezTo>
                  <a:cubicBezTo>
                    <a:pt x="66" y="433"/>
                    <a:pt x="48" y="439"/>
                    <a:pt x="36" y="451"/>
                  </a:cubicBezTo>
                  <a:cubicBezTo>
                    <a:pt x="1" y="475"/>
                    <a:pt x="1" y="522"/>
                    <a:pt x="24" y="558"/>
                  </a:cubicBezTo>
                  <a:cubicBezTo>
                    <a:pt x="370" y="963"/>
                    <a:pt x="667" y="1499"/>
                    <a:pt x="905" y="2154"/>
                  </a:cubicBezTo>
                  <a:cubicBezTo>
                    <a:pt x="917" y="2177"/>
                    <a:pt x="941" y="2201"/>
                    <a:pt x="977" y="2201"/>
                  </a:cubicBezTo>
                  <a:cubicBezTo>
                    <a:pt x="1013" y="2201"/>
                    <a:pt x="1036" y="2177"/>
                    <a:pt x="1048" y="2142"/>
                  </a:cubicBezTo>
                  <a:cubicBezTo>
                    <a:pt x="1215" y="1511"/>
                    <a:pt x="1489" y="844"/>
                    <a:pt x="1882" y="118"/>
                  </a:cubicBezTo>
                  <a:cubicBezTo>
                    <a:pt x="1906" y="82"/>
                    <a:pt x="1894" y="34"/>
                    <a:pt x="1858" y="10"/>
                  </a:cubicBezTo>
                  <a:cubicBezTo>
                    <a:pt x="1848" y="4"/>
                    <a:pt x="1837" y="1"/>
                    <a:pt x="1826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286489" y="3468355"/>
              <a:ext cx="204032" cy="203809"/>
            </a:xfrm>
            <a:custGeom>
              <a:avLst/>
              <a:gdLst/>
              <a:ahLst/>
              <a:cxnLst/>
              <a:rect l="l" t="t" r="r" b="b"/>
              <a:pathLst>
                <a:path w="3656" h="3652" extrusionOk="0">
                  <a:moveTo>
                    <a:pt x="3565" y="1"/>
                  </a:moveTo>
                  <a:cubicBezTo>
                    <a:pt x="3540" y="1"/>
                    <a:pt x="3516" y="9"/>
                    <a:pt x="3501" y="32"/>
                  </a:cubicBezTo>
                  <a:cubicBezTo>
                    <a:pt x="2977" y="865"/>
                    <a:pt x="2441" y="1973"/>
                    <a:pt x="1893" y="3413"/>
                  </a:cubicBezTo>
                  <a:cubicBezTo>
                    <a:pt x="1393" y="2556"/>
                    <a:pt x="810" y="1746"/>
                    <a:pt x="131" y="949"/>
                  </a:cubicBezTo>
                  <a:cubicBezTo>
                    <a:pt x="118" y="929"/>
                    <a:pt x="98" y="920"/>
                    <a:pt x="78" y="920"/>
                  </a:cubicBezTo>
                  <a:cubicBezTo>
                    <a:pt x="62" y="920"/>
                    <a:pt x="47" y="926"/>
                    <a:pt x="36" y="937"/>
                  </a:cubicBezTo>
                  <a:cubicBezTo>
                    <a:pt x="0" y="961"/>
                    <a:pt x="0" y="1008"/>
                    <a:pt x="24" y="1044"/>
                  </a:cubicBezTo>
                  <a:cubicBezTo>
                    <a:pt x="726" y="1877"/>
                    <a:pt x="1322" y="2723"/>
                    <a:pt x="1846" y="3616"/>
                  </a:cubicBezTo>
                  <a:cubicBezTo>
                    <a:pt x="1857" y="3639"/>
                    <a:pt x="1881" y="3651"/>
                    <a:pt x="1905" y="3651"/>
                  </a:cubicBezTo>
                  <a:lnTo>
                    <a:pt x="1917" y="3651"/>
                  </a:lnTo>
                  <a:cubicBezTo>
                    <a:pt x="1941" y="3651"/>
                    <a:pt x="1965" y="3639"/>
                    <a:pt x="1977" y="3604"/>
                  </a:cubicBezTo>
                  <a:cubicBezTo>
                    <a:pt x="2548" y="2115"/>
                    <a:pt x="3084" y="972"/>
                    <a:pt x="3632" y="115"/>
                  </a:cubicBezTo>
                  <a:cubicBezTo>
                    <a:pt x="3655" y="79"/>
                    <a:pt x="3643" y="32"/>
                    <a:pt x="3608" y="8"/>
                  </a:cubicBezTo>
                  <a:cubicBezTo>
                    <a:pt x="3595" y="4"/>
                    <a:pt x="3580" y="1"/>
                    <a:pt x="3565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261878" y="3681155"/>
              <a:ext cx="291092" cy="236177"/>
            </a:xfrm>
            <a:custGeom>
              <a:avLst/>
              <a:gdLst/>
              <a:ahLst/>
              <a:cxnLst/>
              <a:rect l="l" t="t" r="r" b="b"/>
              <a:pathLst>
                <a:path w="5216" h="4232" extrusionOk="0">
                  <a:moveTo>
                    <a:pt x="5138" y="0"/>
                  </a:moveTo>
                  <a:cubicBezTo>
                    <a:pt x="5118" y="0"/>
                    <a:pt x="5098" y="9"/>
                    <a:pt x="5085" y="29"/>
                  </a:cubicBezTo>
                  <a:cubicBezTo>
                    <a:pt x="4287" y="981"/>
                    <a:pt x="3525" y="2267"/>
                    <a:pt x="2739" y="3970"/>
                  </a:cubicBezTo>
                  <a:cubicBezTo>
                    <a:pt x="2215" y="2791"/>
                    <a:pt x="1132" y="1672"/>
                    <a:pt x="132" y="731"/>
                  </a:cubicBezTo>
                  <a:cubicBezTo>
                    <a:pt x="120" y="719"/>
                    <a:pt x="102" y="713"/>
                    <a:pt x="82" y="713"/>
                  </a:cubicBezTo>
                  <a:cubicBezTo>
                    <a:pt x="63" y="713"/>
                    <a:pt x="42" y="719"/>
                    <a:pt x="24" y="731"/>
                  </a:cubicBezTo>
                  <a:cubicBezTo>
                    <a:pt x="1" y="767"/>
                    <a:pt x="1" y="815"/>
                    <a:pt x="36" y="838"/>
                  </a:cubicBezTo>
                  <a:cubicBezTo>
                    <a:pt x="1060" y="1815"/>
                    <a:pt x="2179" y="2970"/>
                    <a:pt x="2668" y="4184"/>
                  </a:cubicBezTo>
                  <a:cubicBezTo>
                    <a:pt x="2679" y="4208"/>
                    <a:pt x="2715" y="4232"/>
                    <a:pt x="2739" y="4232"/>
                  </a:cubicBezTo>
                  <a:cubicBezTo>
                    <a:pt x="2775" y="4232"/>
                    <a:pt x="2799" y="4220"/>
                    <a:pt x="2810" y="4184"/>
                  </a:cubicBezTo>
                  <a:cubicBezTo>
                    <a:pt x="3608" y="2422"/>
                    <a:pt x="4382" y="1089"/>
                    <a:pt x="5192" y="124"/>
                  </a:cubicBezTo>
                  <a:cubicBezTo>
                    <a:pt x="5216" y="88"/>
                    <a:pt x="5216" y="41"/>
                    <a:pt x="5180" y="17"/>
                  </a:cubicBezTo>
                  <a:cubicBezTo>
                    <a:pt x="5169" y="6"/>
                    <a:pt x="5154" y="0"/>
                    <a:pt x="513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245247" y="3949038"/>
              <a:ext cx="361521" cy="214803"/>
            </a:xfrm>
            <a:custGeom>
              <a:avLst/>
              <a:gdLst/>
              <a:ahLst/>
              <a:cxnLst/>
              <a:rect l="l" t="t" r="r" b="b"/>
              <a:pathLst>
                <a:path w="6478" h="3849" extrusionOk="0">
                  <a:moveTo>
                    <a:pt x="6393" y="0"/>
                  </a:moveTo>
                  <a:cubicBezTo>
                    <a:pt x="6374" y="0"/>
                    <a:pt x="6353" y="9"/>
                    <a:pt x="6335" y="27"/>
                  </a:cubicBezTo>
                  <a:cubicBezTo>
                    <a:pt x="5097" y="1349"/>
                    <a:pt x="4180" y="2504"/>
                    <a:pt x="3454" y="3647"/>
                  </a:cubicBezTo>
                  <a:cubicBezTo>
                    <a:pt x="2561" y="2480"/>
                    <a:pt x="1215" y="1361"/>
                    <a:pt x="132" y="503"/>
                  </a:cubicBezTo>
                  <a:cubicBezTo>
                    <a:pt x="116" y="493"/>
                    <a:pt x="97" y="487"/>
                    <a:pt x="80" y="487"/>
                  </a:cubicBezTo>
                  <a:cubicBezTo>
                    <a:pt x="58" y="487"/>
                    <a:pt x="38" y="496"/>
                    <a:pt x="25" y="515"/>
                  </a:cubicBezTo>
                  <a:cubicBezTo>
                    <a:pt x="1" y="551"/>
                    <a:pt x="1" y="587"/>
                    <a:pt x="37" y="622"/>
                  </a:cubicBezTo>
                  <a:cubicBezTo>
                    <a:pt x="1144" y="1492"/>
                    <a:pt x="2525" y="2635"/>
                    <a:pt x="3394" y="3825"/>
                  </a:cubicBezTo>
                  <a:cubicBezTo>
                    <a:pt x="3418" y="3837"/>
                    <a:pt x="3430" y="3849"/>
                    <a:pt x="3454" y="3849"/>
                  </a:cubicBezTo>
                  <a:lnTo>
                    <a:pt x="3466" y="3849"/>
                  </a:lnTo>
                  <a:cubicBezTo>
                    <a:pt x="3489" y="3849"/>
                    <a:pt x="3513" y="3837"/>
                    <a:pt x="3525" y="3813"/>
                  </a:cubicBezTo>
                  <a:cubicBezTo>
                    <a:pt x="4251" y="2646"/>
                    <a:pt x="5180" y="1480"/>
                    <a:pt x="6454" y="122"/>
                  </a:cubicBezTo>
                  <a:cubicBezTo>
                    <a:pt x="6478" y="99"/>
                    <a:pt x="6478" y="51"/>
                    <a:pt x="6442" y="27"/>
                  </a:cubicBezTo>
                  <a:cubicBezTo>
                    <a:pt x="6430" y="9"/>
                    <a:pt x="6412" y="0"/>
                    <a:pt x="6393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243964" y="4247951"/>
              <a:ext cx="400698" cy="191699"/>
            </a:xfrm>
            <a:custGeom>
              <a:avLst/>
              <a:gdLst/>
              <a:ahLst/>
              <a:cxnLst/>
              <a:rect l="l" t="t" r="r" b="b"/>
              <a:pathLst>
                <a:path w="7180" h="3435" extrusionOk="0">
                  <a:moveTo>
                    <a:pt x="77" y="0"/>
                  </a:moveTo>
                  <a:cubicBezTo>
                    <a:pt x="57" y="0"/>
                    <a:pt x="37" y="9"/>
                    <a:pt x="24" y="29"/>
                  </a:cubicBezTo>
                  <a:cubicBezTo>
                    <a:pt x="0" y="65"/>
                    <a:pt x="12" y="112"/>
                    <a:pt x="48" y="136"/>
                  </a:cubicBezTo>
                  <a:cubicBezTo>
                    <a:pt x="1667" y="1219"/>
                    <a:pt x="3191" y="2279"/>
                    <a:pt x="3905" y="3398"/>
                  </a:cubicBezTo>
                  <a:cubicBezTo>
                    <a:pt x="3917" y="3410"/>
                    <a:pt x="3941" y="3434"/>
                    <a:pt x="3965" y="3434"/>
                  </a:cubicBezTo>
                  <a:cubicBezTo>
                    <a:pt x="3989" y="3434"/>
                    <a:pt x="4013" y="3422"/>
                    <a:pt x="4024" y="3398"/>
                  </a:cubicBezTo>
                  <a:cubicBezTo>
                    <a:pt x="4632" y="2493"/>
                    <a:pt x="5846" y="1339"/>
                    <a:pt x="7144" y="124"/>
                  </a:cubicBezTo>
                  <a:cubicBezTo>
                    <a:pt x="7180" y="100"/>
                    <a:pt x="7180" y="53"/>
                    <a:pt x="7156" y="29"/>
                  </a:cubicBezTo>
                  <a:cubicBezTo>
                    <a:pt x="7136" y="9"/>
                    <a:pt x="7113" y="0"/>
                    <a:pt x="7092" y="0"/>
                  </a:cubicBezTo>
                  <a:cubicBezTo>
                    <a:pt x="7075" y="0"/>
                    <a:pt x="7059" y="6"/>
                    <a:pt x="7049" y="17"/>
                  </a:cubicBezTo>
                  <a:cubicBezTo>
                    <a:pt x="5787" y="1196"/>
                    <a:pt x="4596" y="2327"/>
                    <a:pt x="3965" y="3220"/>
                  </a:cubicBezTo>
                  <a:cubicBezTo>
                    <a:pt x="3215" y="2112"/>
                    <a:pt x="1715" y="1077"/>
                    <a:pt x="119" y="17"/>
                  </a:cubicBezTo>
                  <a:cubicBezTo>
                    <a:pt x="108" y="6"/>
                    <a:pt x="93" y="0"/>
                    <a:pt x="7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449281" y="3537223"/>
              <a:ext cx="729627" cy="1896395"/>
            </a:xfrm>
            <a:custGeom>
              <a:avLst/>
              <a:gdLst/>
              <a:ahLst/>
              <a:cxnLst/>
              <a:rect l="l" t="t" r="r" b="b"/>
              <a:pathLst>
                <a:path w="13074" h="33981" extrusionOk="0">
                  <a:moveTo>
                    <a:pt x="11252" y="0"/>
                  </a:moveTo>
                  <a:lnTo>
                    <a:pt x="11252" y="0"/>
                  </a:lnTo>
                  <a:cubicBezTo>
                    <a:pt x="4227" y="7597"/>
                    <a:pt x="786" y="19288"/>
                    <a:pt x="0" y="33981"/>
                  </a:cubicBezTo>
                  <a:lnTo>
                    <a:pt x="5477" y="33981"/>
                  </a:lnTo>
                  <a:cubicBezTo>
                    <a:pt x="12930" y="19265"/>
                    <a:pt x="13073" y="8513"/>
                    <a:pt x="11252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445263" y="3532982"/>
              <a:ext cx="765511" cy="1904654"/>
            </a:xfrm>
            <a:custGeom>
              <a:avLst/>
              <a:gdLst/>
              <a:ahLst/>
              <a:cxnLst/>
              <a:rect l="l" t="t" r="r" b="b"/>
              <a:pathLst>
                <a:path w="13717" h="34129" extrusionOk="0">
                  <a:moveTo>
                    <a:pt x="11288" y="231"/>
                  </a:moveTo>
                  <a:lnTo>
                    <a:pt x="11288" y="231"/>
                  </a:lnTo>
                  <a:cubicBezTo>
                    <a:pt x="13550" y="10982"/>
                    <a:pt x="11705" y="21710"/>
                    <a:pt x="5501" y="33985"/>
                  </a:cubicBezTo>
                  <a:lnTo>
                    <a:pt x="155" y="33985"/>
                  </a:lnTo>
                  <a:cubicBezTo>
                    <a:pt x="989" y="18531"/>
                    <a:pt x="4632" y="7482"/>
                    <a:pt x="11288" y="231"/>
                  </a:cubicBezTo>
                  <a:close/>
                  <a:moveTo>
                    <a:pt x="11324" y="0"/>
                  </a:moveTo>
                  <a:cubicBezTo>
                    <a:pt x="11305" y="0"/>
                    <a:pt x="11284" y="8"/>
                    <a:pt x="11276" y="17"/>
                  </a:cubicBezTo>
                  <a:cubicBezTo>
                    <a:pt x="7847" y="3720"/>
                    <a:pt x="5156" y="8554"/>
                    <a:pt x="3287" y="14388"/>
                  </a:cubicBezTo>
                  <a:cubicBezTo>
                    <a:pt x="1513" y="19912"/>
                    <a:pt x="406" y="26532"/>
                    <a:pt x="1" y="34057"/>
                  </a:cubicBezTo>
                  <a:cubicBezTo>
                    <a:pt x="1" y="34069"/>
                    <a:pt x="1" y="34092"/>
                    <a:pt x="25" y="34104"/>
                  </a:cubicBezTo>
                  <a:cubicBezTo>
                    <a:pt x="36" y="34128"/>
                    <a:pt x="48" y="34128"/>
                    <a:pt x="72" y="34128"/>
                  </a:cubicBezTo>
                  <a:lnTo>
                    <a:pt x="5549" y="34128"/>
                  </a:lnTo>
                  <a:cubicBezTo>
                    <a:pt x="5573" y="34128"/>
                    <a:pt x="5597" y="34116"/>
                    <a:pt x="5609" y="34092"/>
                  </a:cubicBezTo>
                  <a:cubicBezTo>
                    <a:pt x="11883" y="21710"/>
                    <a:pt x="13717" y="10899"/>
                    <a:pt x="11395" y="53"/>
                  </a:cubicBezTo>
                  <a:cubicBezTo>
                    <a:pt x="11395" y="29"/>
                    <a:pt x="11371" y="5"/>
                    <a:pt x="11347" y="5"/>
                  </a:cubicBezTo>
                  <a:cubicBezTo>
                    <a:pt x="11340" y="1"/>
                    <a:pt x="11332" y="0"/>
                    <a:pt x="1132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584169" y="3533038"/>
              <a:ext cx="497691" cy="1904598"/>
            </a:xfrm>
            <a:custGeom>
              <a:avLst/>
              <a:gdLst/>
              <a:ahLst/>
              <a:cxnLst/>
              <a:rect l="l" t="t" r="r" b="b"/>
              <a:pathLst>
                <a:path w="8918" h="34128" extrusionOk="0">
                  <a:moveTo>
                    <a:pt x="8839" y="1"/>
                  </a:moveTo>
                  <a:cubicBezTo>
                    <a:pt x="8807" y="1"/>
                    <a:pt x="8773" y="22"/>
                    <a:pt x="8763" y="52"/>
                  </a:cubicBezTo>
                  <a:cubicBezTo>
                    <a:pt x="5120" y="10755"/>
                    <a:pt x="2179" y="22185"/>
                    <a:pt x="12" y="34044"/>
                  </a:cubicBezTo>
                  <a:cubicBezTo>
                    <a:pt x="0" y="34080"/>
                    <a:pt x="36" y="34127"/>
                    <a:pt x="72" y="34127"/>
                  </a:cubicBezTo>
                  <a:lnTo>
                    <a:pt x="83" y="34127"/>
                  </a:lnTo>
                  <a:cubicBezTo>
                    <a:pt x="119" y="34127"/>
                    <a:pt x="155" y="34103"/>
                    <a:pt x="155" y="34068"/>
                  </a:cubicBezTo>
                  <a:cubicBezTo>
                    <a:pt x="2322" y="22221"/>
                    <a:pt x="5263" y="10791"/>
                    <a:pt x="8906" y="99"/>
                  </a:cubicBezTo>
                  <a:cubicBezTo>
                    <a:pt x="8918" y="63"/>
                    <a:pt x="8894" y="16"/>
                    <a:pt x="8858" y="4"/>
                  </a:cubicBezTo>
                  <a:cubicBezTo>
                    <a:pt x="8852" y="2"/>
                    <a:pt x="8845" y="1"/>
                    <a:pt x="883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913045" y="3734341"/>
              <a:ext cx="209390" cy="179030"/>
            </a:xfrm>
            <a:custGeom>
              <a:avLst/>
              <a:gdLst/>
              <a:ahLst/>
              <a:cxnLst/>
              <a:rect l="l" t="t" r="r" b="b"/>
              <a:pathLst>
                <a:path w="3752" h="3208" extrusionOk="0">
                  <a:moveTo>
                    <a:pt x="82" y="0"/>
                  </a:moveTo>
                  <a:cubicBezTo>
                    <a:pt x="71" y="0"/>
                    <a:pt x="60" y="2"/>
                    <a:pt x="48" y="5"/>
                  </a:cubicBezTo>
                  <a:cubicBezTo>
                    <a:pt x="13" y="16"/>
                    <a:pt x="1" y="52"/>
                    <a:pt x="13" y="100"/>
                  </a:cubicBezTo>
                  <a:cubicBezTo>
                    <a:pt x="417" y="1231"/>
                    <a:pt x="656" y="2219"/>
                    <a:pt x="715" y="3136"/>
                  </a:cubicBezTo>
                  <a:cubicBezTo>
                    <a:pt x="715" y="3172"/>
                    <a:pt x="739" y="3195"/>
                    <a:pt x="763" y="3207"/>
                  </a:cubicBezTo>
                  <a:lnTo>
                    <a:pt x="787" y="3207"/>
                  </a:lnTo>
                  <a:cubicBezTo>
                    <a:pt x="810" y="3207"/>
                    <a:pt x="822" y="3207"/>
                    <a:pt x="846" y="3195"/>
                  </a:cubicBezTo>
                  <a:cubicBezTo>
                    <a:pt x="1751" y="2338"/>
                    <a:pt x="2692" y="1624"/>
                    <a:pt x="3704" y="1005"/>
                  </a:cubicBezTo>
                  <a:cubicBezTo>
                    <a:pt x="3739" y="981"/>
                    <a:pt x="3751" y="933"/>
                    <a:pt x="3727" y="898"/>
                  </a:cubicBezTo>
                  <a:cubicBezTo>
                    <a:pt x="3720" y="874"/>
                    <a:pt x="3697" y="861"/>
                    <a:pt x="3672" y="861"/>
                  </a:cubicBezTo>
                  <a:cubicBezTo>
                    <a:pt x="3659" y="861"/>
                    <a:pt x="3645" y="865"/>
                    <a:pt x="3632" y="874"/>
                  </a:cubicBezTo>
                  <a:cubicBezTo>
                    <a:pt x="2644" y="1469"/>
                    <a:pt x="1739" y="2160"/>
                    <a:pt x="858" y="2981"/>
                  </a:cubicBezTo>
                  <a:cubicBezTo>
                    <a:pt x="775" y="2088"/>
                    <a:pt x="536" y="1124"/>
                    <a:pt x="144" y="40"/>
                  </a:cubicBezTo>
                  <a:cubicBezTo>
                    <a:pt x="135" y="13"/>
                    <a:pt x="112" y="0"/>
                    <a:pt x="8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812033" y="3898140"/>
              <a:ext cx="323684" cy="285009"/>
            </a:xfrm>
            <a:custGeom>
              <a:avLst/>
              <a:gdLst/>
              <a:ahLst/>
              <a:cxnLst/>
              <a:rect l="l" t="t" r="r" b="b"/>
              <a:pathLst>
                <a:path w="5800" h="5107" extrusionOk="0">
                  <a:moveTo>
                    <a:pt x="92" y="1"/>
                  </a:moveTo>
                  <a:cubicBezTo>
                    <a:pt x="81" y="1"/>
                    <a:pt x="70" y="4"/>
                    <a:pt x="60" y="10"/>
                  </a:cubicBezTo>
                  <a:cubicBezTo>
                    <a:pt x="25" y="22"/>
                    <a:pt x="1" y="58"/>
                    <a:pt x="13" y="106"/>
                  </a:cubicBezTo>
                  <a:cubicBezTo>
                    <a:pt x="632" y="1689"/>
                    <a:pt x="989" y="3344"/>
                    <a:pt x="1108" y="5035"/>
                  </a:cubicBezTo>
                  <a:cubicBezTo>
                    <a:pt x="1108" y="5071"/>
                    <a:pt x="1120" y="5094"/>
                    <a:pt x="1156" y="5106"/>
                  </a:cubicBezTo>
                  <a:lnTo>
                    <a:pt x="1180" y="5106"/>
                  </a:lnTo>
                  <a:cubicBezTo>
                    <a:pt x="1203" y="5106"/>
                    <a:pt x="1215" y="5106"/>
                    <a:pt x="1227" y="5082"/>
                  </a:cubicBezTo>
                  <a:cubicBezTo>
                    <a:pt x="2335" y="4094"/>
                    <a:pt x="3775" y="3046"/>
                    <a:pt x="5752" y="1784"/>
                  </a:cubicBezTo>
                  <a:cubicBezTo>
                    <a:pt x="5787" y="1772"/>
                    <a:pt x="5799" y="1725"/>
                    <a:pt x="5775" y="1689"/>
                  </a:cubicBezTo>
                  <a:cubicBezTo>
                    <a:pt x="5760" y="1666"/>
                    <a:pt x="5735" y="1653"/>
                    <a:pt x="5709" y="1653"/>
                  </a:cubicBezTo>
                  <a:cubicBezTo>
                    <a:pt x="5695" y="1653"/>
                    <a:pt x="5681" y="1657"/>
                    <a:pt x="5668" y="1665"/>
                  </a:cubicBezTo>
                  <a:cubicBezTo>
                    <a:pt x="3763" y="2892"/>
                    <a:pt x="2346" y="3916"/>
                    <a:pt x="1239" y="4880"/>
                  </a:cubicBezTo>
                  <a:cubicBezTo>
                    <a:pt x="1120" y="3225"/>
                    <a:pt x="751" y="1606"/>
                    <a:pt x="156" y="46"/>
                  </a:cubicBezTo>
                  <a:cubicBezTo>
                    <a:pt x="147" y="20"/>
                    <a:pt x="120" y="1"/>
                    <a:pt x="9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703095" y="4127013"/>
              <a:ext cx="424639" cy="293324"/>
            </a:xfrm>
            <a:custGeom>
              <a:avLst/>
              <a:gdLst/>
              <a:ahLst/>
              <a:cxnLst/>
              <a:rect l="l" t="t" r="r" b="b"/>
              <a:pathLst>
                <a:path w="7609" h="5256" extrusionOk="0">
                  <a:moveTo>
                    <a:pt x="88" y="1"/>
                  </a:moveTo>
                  <a:cubicBezTo>
                    <a:pt x="78" y="1"/>
                    <a:pt x="69" y="2"/>
                    <a:pt x="60" y="5"/>
                  </a:cubicBezTo>
                  <a:cubicBezTo>
                    <a:pt x="24" y="17"/>
                    <a:pt x="0" y="65"/>
                    <a:pt x="12" y="100"/>
                  </a:cubicBezTo>
                  <a:cubicBezTo>
                    <a:pt x="810" y="1958"/>
                    <a:pt x="1620" y="3898"/>
                    <a:pt x="1905" y="5196"/>
                  </a:cubicBezTo>
                  <a:cubicBezTo>
                    <a:pt x="1917" y="5220"/>
                    <a:pt x="1929" y="5244"/>
                    <a:pt x="1953" y="5256"/>
                  </a:cubicBezTo>
                  <a:lnTo>
                    <a:pt x="1977" y="5256"/>
                  </a:lnTo>
                  <a:cubicBezTo>
                    <a:pt x="2001" y="5256"/>
                    <a:pt x="2012" y="5256"/>
                    <a:pt x="2024" y="5244"/>
                  </a:cubicBezTo>
                  <a:cubicBezTo>
                    <a:pt x="3739" y="3958"/>
                    <a:pt x="5596" y="2863"/>
                    <a:pt x="7561" y="2005"/>
                  </a:cubicBezTo>
                  <a:cubicBezTo>
                    <a:pt x="7597" y="1993"/>
                    <a:pt x="7608" y="1946"/>
                    <a:pt x="7597" y="1910"/>
                  </a:cubicBezTo>
                  <a:cubicBezTo>
                    <a:pt x="7588" y="1884"/>
                    <a:pt x="7561" y="1865"/>
                    <a:pt x="7533" y="1865"/>
                  </a:cubicBezTo>
                  <a:cubicBezTo>
                    <a:pt x="7522" y="1865"/>
                    <a:pt x="7511" y="1868"/>
                    <a:pt x="7501" y="1874"/>
                  </a:cubicBezTo>
                  <a:cubicBezTo>
                    <a:pt x="5572" y="2720"/>
                    <a:pt x="3727" y="3791"/>
                    <a:pt x="2024" y="5053"/>
                  </a:cubicBezTo>
                  <a:cubicBezTo>
                    <a:pt x="1715" y="3744"/>
                    <a:pt x="929" y="1862"/>
                    <a:pt x="155" y="41"/>
                  </a:cubicBezTo>
                  <a:cubicBezTo>
                    <a:pt x="146" y="14"/>
                    <a:pt x="117" y="1"/>
                    <a:pt x="88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600074" y="4423749"/>
              <a:ext cx="476484" cy="318214"/>
            </a:xfrm>
            <a:custGeom>
              <a:avLst/>
              <a:gdLst/>
              <a:ahLst/>
              <a:cxnLst/>
              <a:rect l="l" t="t" r="r" b="b"/>
              <a:pathLst>
                <a:path w="8538" h="5702" extrusionOk="0">
                  <a:moveTo>
                    <a:pt x="92" y="1"/>
                  </a:moveTo>
                  <a:cubicBezTo>
                    <a:pt x="81" y="1"/>
                    <a:pt x="70" y="4"/>
                    <a:pt x="60" y="10"/>
                  </a:cubicBezTo>
                  <a:cubicBezTo>
                    <a:pt x="25" y="22"/>
                    <a:pt x="1" y="70"/>
                    <a:pt x="25" y="105"/>
                  </a:cubicBezTo>
                  <a:cubicBezTo>
                    <a:pt x="930" y="1891"/>
                    <a:pt x="1918" y="3939"/>
                    <a:pt x="2323" y="5642"/>
                  </a:cubicBezTo>
                  <a:cubicBezTo>
                    <a:pt x="2334" y="5666"/>
                    <a:pt x="2346" y="5689"/>
                    <a:pt x="2370" y="5689"/>
                  </a:cubicBezTo>
                  <a:cubicBezTo>
                    <a:pt x="2382" y="5701"/>
                    <a:pt x="2394" y="5701"/>
                    <a:pt x="2394" y="5701"/>
                  </a:cubicBezTo>
                  <a:cubicBezTo>
                    <a:pt x="2418" y="5701"/>
                    <a:pt x="2430" y="5689"/>
                    <a:pt x="2442" y="5678"/>
                  </a:cubicBezTo>
                  <a:cubicBezTo>
                    <a:pt x="4109" y="4380"/>
                    <a:pt x="6537" y="3451"/>
                    <a:pt x="8478" y="2784"/>
                  </a:cubicBezTo>
                  <a:cubicBezTo>
                    <a:pt x="8514" y="2772"/>
                    <a:pt x="8538" y="2737"/>
                    <a:pt x="8514" y="2689"/>
                  </a:cubicBezTo>
                  <a:cubicBezTo>
                    <a:pt x="8504" y="2660"/>
                    <a:pt x="8478" y="2638"/>
                    <a:pt x="8449" y="2638"/>
                  </a:cubicBezTo>
                  <a:cubicBezTo>
                    <a:pt x="8443" y="2638"/>
                    <a:pt x="8437" y="2639"/>
                    <a:pt x="8430" y="2641"/>
                  </a:cubicBezTo>
                  <a:cubicBezTo>
                    <a:pt x="6514" y="3296"/>
                    <a:pt x="4120" y="4213"/>
                    <a:pt x="2442" y="5499"/>
                  </a:cubicBezTo>
                  <a:cubicBezTo>
                    <a:pt x="2013" y="3808"/>
                    <a:pt x="1049" y="1796"/>
                    <a:pt x="156" y="46"/>
                  </a:cubicBezTo>
                  <a:cubicBezTo>
                    <a:pt x="147" y="20"/>
                    <a:pt x="120" y="1"/>
                    <a:pt x="9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" name="Google Shape;52;p2"/>
          <p:cNvGrpSpPr/>
          <p:nvPr/>
        </p:nvGrpSpPr>
        <p:grpSpPr>
          <a:xfrm>
            <a:off x="8031549" y="3342101"/>
            <a:ext cx="1928325" cy="2247935"/>
            <a:chOff x="7879149" y="3189701"/>
            <a:chExt cx="1928325" cy="2247935"/>
          </a:xfrm>
        </p:grpSpPr>
        <p:sp>
          <p:nvSpPr>
            <p:cNvPr id="53" name="Google Shape;53;p2"/>
            <p:cNvSpPr/>
            <p:nvPr/>
          </p:nvSpPr>
          <p:spPr>
            <a:xfrm flipH="1">
              <a:off x="8622011" y="3488056"/>
              <a:ext cx="1180775" cy="1913025"/>
            </a:xfrm>
            <a:custGeom>
              <a:avLst/>
              <a:gdLst/>
              <a:ahLst/>
              <a:cxnLst/>
              <a:rect l="l" t="t" r="r" b="b"/>
              <a:pathLst>
                <a:path w="21158" h="34279" extrusionOk="0">
                  <a:moveTo>
                    <a:pt x="0" y="0"/>
                  </a:moveTo>
                  <a:cubicBezTo>
                    <a:pt x="322" y="13526"/>
                    <a:pt x="8418" y="26039"/>
                    <a:pt x="16228" y="34278"/>
                  </a:cubicBezTo>
                  <a:lnTo>
                    <a:pt x="21158" y="33385"/>
                  </a:lnTo>
                  <a:cubicBezTo>
                    <a:pt x="18264" y="19467"/>
                    <a:pt x="9954" y="7513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 flipH="1">
              <a:off x="8618049" y="3483647"/>
              <a:ext cx="1189425" cy="1922066"/>
            </a:xfrm>
            <a:custGeom>
              <a:avLst/>
              <a:gdLst/>
              <a:ahLst/>
              <a:cxnLst/>
              <a:rect l="l" t="t" r="r" b="b"/>
              <a:pathLst>
                <a:path w="21313" h="34441" extrusionOk="0">
                  <a:moveTo>
                    <a:pt x="156" y="234"/>
                  </a:moveTo>
                  <a:lnTo>
                    <a:pt x="156" y="234"/>
                  </a:lnTo>
                  <a:cubicBezTo>
                    <a:pt x="10776" y="8295"/>
                    <a:pt x="18420" y="20379"/>
                    <a:pt x="21158" y="33405"/>
                  </a:cubicBezTo>
                  <a:lnTo>
                    <a:pt x="16336" y="34286"/>
                  </a:lnTo>
                  <a:cubicBezTo>
                    <a:pt x="11597" y="29273"/>
                    <a:pt x="608" y="15998"/>
                    <a:pt x="156" y="234"/>
                  </a:cubicBezTo>
                  <a:close/>
                  <a:moveTo>
                    <a:pt x="82" y="0"/>
                  </a:moveTo>
                  <a:cubicBezTo>
                    <a:pt x="70" y="0"/>
                    <a:pt x="58" y="3"/>
                    <a:pt x="48" y="8"/>
                  </a:cubicBezTo>
                  <a:cubicBezTo>
                    <a:pt x="25" y="20"/>
                    <a:pt x="1" y="56"/>
                    <a:pt x="1" y="79"/>
                  </a:cubicBezTo>
                  <a:cubicBezTo>
                    <a:pt x="156" y="6294"/>
                    <a:pt x="1941" y="12736"/>
                    <a:pt x="5323" y="19236"/>
                  </a:cubicBezTo>
                  <a:cubicBezTo>
                    <a:pt x="8788" y="25892"/>
                    <a:pt x="13181" y="31166"/>
                    <a:pt x="16265" y="34417"/>
                  </a:cubicBezTo>
                  <a:cubicBezTo>
                    <a:pt x="16277" y="34429"/>
                    <a:pt x="16289" y="34441"/>
                    <a:pt x="16312" y="34441"/>
                  </a:cubicBezTo>
                  <a:lnTo>
                    <a:pt x="16324" y="34441"/>
                  </a:lnTo>
                  <a:lnTo>
                    <a:pt x="21253" y="33536"/>
                  </a:lnTo>
                  <a:cubicBezTo>
                    <a:pt x="21277" y="33536"/>
                    <a:pt x="21289" y="33524"/>
                    <a:pt x="21301" y="33512"/>
                  </a:cubicBezTo>
                  <a:cubicBezTo>
                    <a:pt x="21313" y="33488"/>
                    <a:pt x="21313" y="33476"/>
                    <a:pt x="21313" y="33452"/>
                  </a:cubicBezTo>
                  <a:cubicBezTo>
                    <a:pt x="19908" y="26725"/>
                    <a:pt x="17241" y="20284"/>
                    <a:pt x="13371" y="14331"/>
                  </a:cubicBezTo>
                  <a:cubicBezTo>
                    <a:pt x="9776" y="8795"/>
                    <a:pt x="5192" y="3842"/>
                    <a:pt x="120" y="20"/>
                  </a:cubicBezTo>
                  <a:cubicBezTo>
                    <a:pt x="113" y="6"/>
                    <a:pt x="98" y="0"/>
                    <a:pt x="8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 flipH="1">
              <a:off x="8750927" y="3483814"/>
              <a:ext cx="1056548" cy="1896004"/>
            </a:xfrm>
            <a:custGeom>
              <a:avLst/>
              <a:gdLst/>
              <a:ahLst/>
              <a:cxnLst/>
              <a:rect l="l" t="t" r="r" b="b"/>
              <a:pathLst>
                <a:path w="18932" h="33974" extrusionOk="0">
                  <a:moveTo>
                    <a:pt x="77" y="0"/>
                  </a:moveTo>
                  <a:cubicBezTo>
                    <a:pt x="67" y="0"/>
                    <a:pt x="57" y="2"/>
                    <a:pt x="48" y="5"/>
                  </a:cubicBezTo>
                  <a:cubicBezTo>
                    <a:pt x="13" y="29"/>
                    <a:pt x="1" y="76"/>
                    <a:pt x="13" y="112"/>
                  </a:cubicBezTo>
                  <a:cubicBezTo>
                    <a:pt x="6644" y="12756"/>
                    <a:pt x="13312" y="24770"/>
                    <a:pt x="18789" y="33938"/>
                  </a:cubicBezTo>
                  <a:cubicBezTo>
                    <a:pt x="18801" y="33961"/>
                    <a:pt x="18825" y="33973"/>
                    <a:pt x="18848" y="33973"/>
                  </a:cubicBezTo>
                  <a:cubicBezTo>
                    <a:pt x="18860" y="33973"/>
                    <a:pt x="18872" y="33973"/>
                    <a:pt x="18884" y="33961"/>
                  </a:cubicBezTo>
                  <a:cubicBezTo>
                    <a:pt x="18920" y="33950"/>
                    <a:pt x="18932" y="33902"/>
                    <a:pt x="18908" y="33866"/>
                  </a:cubicBezTo>
                  <a:cubicBezTo>
                    <a:pt x="13443" y="24698"/>
                    <a:pt x="6775" y="12685"/>
                    <a:pt x="144" y="41"/>
                  </a:cubicBezTo>
                  <a:cubicBezTo>
                    <a:pt x="135" y="14"/>
                    <a:pt x="106" y="0"/>
                    <a:pt x="7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 flipH="1">
              <a:off x="9621356" y="3628750"/>
              <a:ext cx="167478" cy="178975"/>
            </a:xfrm>
            <a:custGeom>
              <a:avLst/>
              <a:gdLst/>
              <a:ahLst/>
              <a:cxnLst/>
              <a:rect l="l" t="t" r="r" b="b"/>
              <a:pathLst>
                <a:path w="3001" h="3207" extrusionOk="0">
                  <a:moveTo>
                    <a:pt x="2917" y="0"/>
                  </a:moveTo>
                  <a:cubicBezTo>
                    <a:pt x="2881" y="0"/>
                    <a:pt x="2856" y="22"/>
                    <a:pt x="2846" y="51"/>
                  </a:cubicBezTo>
                  <a:cubicBezTo>
                    <a:pt x="2620" y="956"/>
                    <a:pt x="2548" y="1920"/>
                    <a:pt x="2643" y="2980"/>
                  </a:cubicBezTo>
                  <a:cubicBezTo>
                    <a:pt x="1560" y="2206"/>
                    <a:pt x="762" y="1742"/>
                    <a:pt x="107" y="1516"/>
                  </a:cubicBezTo>
                  <a:cubicBezTo>
                    <a:pt x="101" y="1513"/>
                    <a:pt x="94" y="1512"/>
                    <a:pt x="87" y="1512"/>
                  </a:cubicBezTo>
                  <a:cubicBezTo>
                    <a:pt x="56" y="1512"/>
                    <a:pt x="22" y="1534"/>
                    <a:pt x="12" y="1563"/>
                  </a:cubicBezTo>
                  <a:cubicBezTo>
                    <a:pt x="0" y="1599"/>
                    <a:pt x="24" y="1647"/>
                    <a:pt x="60" y="1658"/>
                  </a:cubicBezTo>
                  <a:cubicBezTo>
                    <a:pt x="715" y="1897"/>
                    <a:pt x="1560" y="2385"/>
                    <a:pt x="2691" y="3194"/>
                  </a:cubicBezTo>
                  <a:cubicBezTo>
                    <a:pt x="2703" y="3206"/>
                    <a:pt x="2715" y="3206"/>
                    <a:pt x="2739" y="3206"/>
                  </a:cubicBezTo>
                  <a:cubicBezTo>
                    <a:pt x="2750" y="3206"/>
                    <a:pt x="2762" y="3206"/>
                    <a:pt x="2774" y="3194"/>
                  </a:cubicBezTo>
                  <a:cubicBezTo>
                    <a:pt x="2798" y="3182"/>
                    <a:pt x="2810" y="3159"/>
                    <a:pt x="2810" y="3123"/>
                  </a:cubicBezTo>
                  <a:cubicBezTo>
                    <a:pt x="2691" y="2016"/>
                    <a:pt x="2750" y="1027"/>
                    <a:pt x="2989" y="87"/>
                  </a:cubicBezTo>
                  <a:cubicBezTo>
                    <a:pt x="3001" y="51"/>
                    <a:pt x="2977" y="15"/>
                    <a:pt x="2941" y="3"/>
                  </a:cubicBezTo>
                  <a:cubicBezTo>
                    <a:pt x="2933" y="1"/>
                    <a:pt x="2924" y="0"/>
                    <a:pt x="291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 flipH="1">
              <a:off x="9456556" y="3779100"/>
              <a:ext cx="273178" cy="354210"/>
            </a:xfrm>
            <a:custGeom>
              <a:avLst/>
              <a:gdLst/>
              <a:ahLst/>
              <a:cxnLst/>
              <a:rect l="l" t="t" r="r" b="b"/>
              <a:pathLst>
                <a:path w="4895" h="6347" extrusionOk="0">
                  <a:moveTo>
                    <a:pt x="4704" y="0"/>
                  </a:moveTo>
                  <a:cubicBezTo>
                    <a:pt x="4668" y="0"/>
                    <a:pt x="4632" y="24"/>
                    <a:pt x="4632" y="72"/>
                  </a:cubicBezTo>
                  <a:cubicBezTo>
                    <a:pt x="4466" y="2215"/>
                    <a:pt x="4489" y="4179"/>
                    <a:pt x="4716" y="6061"/>
                  </a:cubicBezTo>
                  <a:cubicBezTo>
                    <a:pt x="3454" y="4846"/>
                    <a:pt x="1751" y="4346"/>
                    <a:pt x="108" y="3989"/>
                  </a:cubicBezTo>
                  <a:cubicBezTo>
                    <a:pt x="100" y="3987"/>
                    <a:pt x="92" y="3986"/>
                    <a:pt x="85" y="3986"/>
                  </a:cubicBezTo>
                  <a:cubicBezTo>
                    <a:pt x="49" y="3986"/>
                    <a:pt x="23" y="4009"/>
                    <a:pt x="13" y="4048"/>
                  </a:cubicBezTo>
                  <a:cubicBezTo>
                    <a:pt x="1" y="4084"/>
                    <a:pt x="37" y="4120"/>
                    <a:pt x="72" y="4132"/>
                  </a:cubicBezTo>
                  <a:cubicBezTo>
                    <a:pt x="1763" y="4501"/>
                    <a:pt x="3501" y="5025"/>
                    <a:pt x="4751" y="6322"/>
                  </a:cubicBezTo>
                  <a:cubicBezTo>
                    <a:pt x="4775" y="6334"/>
                    <a:pt x="4787" y="6346"/>
                    <a:pt x="4811" y="6346"/>
                  </a:cubicBezTo>
                  <a:cubicBezTo>
                    <a:pt x="4823" y="6346"/>
                    <a:pt x="4835" y="6334"/>
                    <a:pt x="4847" y="6334"/>
                  </a:cubicBezTo>
                  <a:cubicBezTo>
                    <a:pt x="4870" y="6322"/>
                    <a:pt x="4894" y="6287"/>
                    <a:pt x="4882" y="6263"/>
                  </a:cubicBezTo>
                  <a:cubicBezTo>
                    <a:pt x="4644" y="4322"/>
                    <a:pt x="4609" y="2298"/>
                    <a:pt x="4775" y="84"/>
                  </a:cubicBezTo>
                  <a:cubicBezTo>
                    <a:pt x="4775" y="36"/>
                    <a:pt x="4751" y="0"/>
                    <a:pt x="470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 flipH="1">
              <a:off x="9176848" y="4113954"/>
              <a:ext cx="420621" cy="455891"/>
            </a:xfrm>
            <a:custGeom>
              <a:avLst/>
              <a:gdLst/>
              <a:ahLst/>
              <a:cxnLst/>
              <a:rect l="l" t="t" r="r" b="b"/>
              <a:pathLst>
                <a:path w="7537" h="8169" extrusionOk="0">
                  <a:moveTo>
                    <a:pt x="7477" y="1"/>
                  </a:moveTo>
                  <a:cubicBezTo>
                    <a:pt x="7442" y="1"/>
                    <a:pt x="7394" y="25"/>
                    <a:pt x="7382" y="61"/>
                  </a:cubicBezTo>
                  <a:cubicBezTo>
                    <a:pt x="6870" y="2358"/>
                    <a:pt x="6632" y="4942"/>
                    <a:pt x="6668" y="7931"/>
                  </a:cubicBezTo>
                  <a:cubicBezTo>
                    <a:pt x="5084" y="6704"/>
                    <a:pt x="2989" y="5645"/>
                    <a:pt x="107" y="4609"/>
                  </a:cubicBezTo>
                  <a:cubicBezTo>
                    <a:pt x="101" y="4607"/>
                    <a:pt x="94" y="4606"/>
                    <a:pt x="87" y="4606"/>
                  </a:cubicBezTo>
                  <a:cubicBezTo>
                    <a:pt x="56" y="4606"/>
                    <a:pt x="22" y="4627"/>
                    <a:pt x="12" y="4656"/>
                  </a:cubicBezTo>
                  <a:cubicBezTo>
                    <a:pt x="0" y="4692"/>
                    <a:pt x="12" y="4740"/>
                    <a:pt x="60" y="4752"/>
                  </a:cubicBezTo>
                  <a:cubicBezTo>
                    <a:pt x="3001" y="5799"/>
                    <a:pt x="5108" y="6883"/>
                    <a:pt x="6691" y="8145"/>
                  </a:cubicBezTo>
                  <a:cubicBezTo>
                    <a:pt x="6703" y="8157"/>
                    <a:pt x="6727" y="8169"/>
                    <a:pt x="6739" y="8169"/>
                  </a:cubicBezTo>
                  <a:cubicBezTo>
                    <a:pt x="6751" y="8169"/>
                    <a:pt x="6763" y="8157"/>
                    <a:pt x="6775" y="8157"/>
                  </a:cubicBezTo>
                  <a:cubicBezTo>
                    <a:pt x="6799" y="8145"/>
                    <a:pt x="6811" y="8121"/>
                    <a:pt x="6811" y="8085"/>
                  </a:cubicBezTo>
                  <a:cubicBezTo>
                    <a:pt x="6775" y="5037"/>
                    <a:pt x="7001" y="2418"/>
                    <a:pt x="7537" y="96"/>
                  </a:cubicBezTo>
                  <a:cubicBezTo>
                    <a:pt x="7537" y="49"/>
                    <a:pt x="7513" y="13"/>
                    <a:pt x="7477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 flipH="1">
              <a:off x="8977502" y="4416159"/>
              <a:ext cx="439931" cy="463984"/>
            </a:xfrm>
            <a:custGeom>
              <a:avLst/>
              <a:gdLst/>
              <a:ahLst/>
              <a:cxnLst/>
              <a:rect l="l" t="t" r="r" b="b"/>
              <a:pathLst>
                <a:path w="7883" h="8314" extrusionOk="0">
                  <a:moveTo>
                    <a:pt x="7799" y="0"/>
                  </a:moveTo>
                  <a:cubicBezTo>
                    <a:pt x="7764" y="0"/>
                    <a:pt x="7738" y="22"/>
                    <a:pt x="7728" y="51"/>
                  </a:cubicBezTo>
                  <a:cubicBezTo>
                    <a:pt x="6978" y="2635"/>
                    <a:pt x="6585" y="5349"/>
                    <a:pt x="6573" y="8100"/>
                  </a:cubicBezTo>
                  <a:cubicBezTo>
                    <a:pt x="5013" y="7111"/>
                    <a:pt x="2525" y="6254"/>
                    <a:pt x="108" y="5444"/>
                  </a:cubicBezTo>
                  <a:cubicBezTo>
                    <a:pt x="102" y="5442"/>
                    <a:pt x="95" y="5441"/>
                    <a:pt x="88" y="5441"/>
                  </a:cubicBezTo>
                  <a:cubicBezTo>
                    <a:pt x="56" y="5441"/>
                    <a:pt x="22" y="5463"/>
                    <a:pt x="13" y="5492"/>
                  </a:cubicBezTo>
                  <a:cubicBezTo>
                    <a:pt x="1" y="5528"/>
                    <a:pt x="25" y="5575"/>
                    <a:pt x="60" y="5587"/>
                  </a:cubicBezTo>
                  <a:cubicBezTo>
                    <a:pt x="2537" y="6409"/>
                    <a:pt x="5073" y="7290"/>
                    <a:pt x="6609" y="8302"/>
                  </a:cubicBezTo>
                  <a:cubicBezTo>
                    <a:pt x="6621" y="8314"/>
                    <a:pt x="6633" y="8314"/>
                    <a:pt x="6644" y="8314"/>
                  </a:cubicBezTo>
                  <a:cubicBezTo>
                    <a:pt x="6656" y="8314"/>
                    <a:pt x="6668" y="8314"/>
                    <a:pt x="6680" y="8302"/>
                  </a:cubicBezTo>
                  <a:cubicBezTo>
                    <a:pt x="6704" y="8290"/>
                    <a:pt x="6716" y="8266"/>
                    <a:pt x="6716" y="8242"/>
                  </a:cubicBezTo>
                  <a:cubicBezTo>
                    <a:pt x="6728" y="5456"/>
                    <a:pt x="7109" y="2706"/>
                    <a:pt x="7871" y="99"/>
                  </a:cubicBezTo>
                  <a:cubicBezTo>
                    <a:pt x="7883" y="51"/>
                    <a:pt x="7859" y="15"/>
                    <a:pt x="7823" y="3"/>
                  </a:cubicBezTo>
                  <a:cubicBezTo>
                    <a:pt x="7815" y="1"/>
                    <a:pt x="7807" y="0"/>
                    <a:pt x="779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 flipH="1">
              <a:off x="8513688" y="3407635"/>
              <a:ext cx="1146286" cy="2025980"/>
            </a:xfrm>
            <a:custGeom>
              <a:avLst/>
              <a:gdLst/>
              <a:ahLst/>
              <a:cxnLst/>
              <a:rect l="l" t="t" r="r" b="b"/>
              <a:pathLst>
                <a:path w="20540" h="36303" extrusionOk="0">
                  <a:moveTo>
                    <a:pt x="4335" y="1"/>
                  </a:moveTo>
                  <a:lnTo>
                    <a:pt x="4335" y="1"/>
                  </a:lnTo>
                  <a:cubicBezTo>
                    <a:pt x="1" y="8859"/>
                    <a:pt x="3882" y="20920"/>
                    <a:pt x="14824" y="36303"/>
                  </a:cubicBezTo>
                  <a:lnTo>
                    <a:pt x="20539" y="36303"/>
                  </a:lnTo>
                  <a:cubicBezTo>
                    <a:pt x="16229" y="21122"/>
                    <a:pt x="10907" y="8799"/>
                    <a:pt x="4335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 flipH="1">
              <a:off x="8509726" y="3403673"/>
              <a:ext cx="1147570" cy="2033960"/>
            </a:xfrm>
            <a:custGeom>
              <a:avLst/>
              <a:gdLst/>
              <a:ahLst/>
              <a:cxnLst/>
              <a:rect l="l" t="t" r="r" b="b"/>
              <a:pathLst>
                <a:path w="20563" h="36446" extrusionOk="0">
                  <a:moveTo>
                    <a:pt x="4299" y="215"/>
                  </a:moveTo>
                  <a:cubicBezTo>
                    <a:pt x="10561" y="8644"/>
                    <a:pt x="15979" y="20777"/>
                    <a:pt x="20384" y="36302"/>
                  </a:cubicBezTo>
                  <a:lnTo>
                    <a:pt x="14824" y="36302"/>
                  </a:lnTo>
                  <a:cubicBezTo>
                    <a:pt x="3644" y="20574"/>
                    <a:pt x="191" y="8763"/>
                    <a:pt x="4299" y="215"/>
                  </a:cubicBezTo>
                  <a:close/>
                  <a:moveTo>
                    <a:pt x="4275" y="0"/>
                  </a:moveTo>
                  <a:cubicBezTo>
                    <a:pt x="4251" y="0"/>
                    <a:pt x="4227" y="24"/>
                    <a:pt x="4215" y="48"/>
                  </a:cubicBezTo>
                  <a:cubicBezTo>
                    <a:pt x="1" y="8656"/>
                    <a:pt x="3441" y="20562"/>
                    <a:pt x="14717" y="36421"/>
                  </a:cubicBezTo>
                  <a:cubicBezTo>
                    <a:pt x="14741" y="36433"/>
                    <a:pt x="14752" y="36445"/>
                    <a:pt x="14776" y="36445"/>
                  </a:cubicBezTo>
                  <a:lnTo>
                    <a:pt x="20491" y="36445"/>
                  </a:lnTo>
                  <a:cubicBezTo>
                    <a:pt x="20515" y="36445"/>
                    <a:pt x="20527" y="36445"/>
                    <a:pt x="20551" y="36421"/>
                  </a:cubicBezTo>
                  <a:cubicBezTo>
                    <a:pt x="20563" y="36398"/>
                    <a:pt x="20563" y="36374"/>
                    <a:pt x="20563" y="36350"/>
                  </a:cubicBezTo>
                  <a:cubicBezTo>
                    <a:pt x="16122" y="20717"/>
                    <a:pt x="10657" y="8489"/>
                    <a:pt x="4346" y="36"/>
                  </a:cubicBezTo>
                  <a:cubicBezTo>
                    <a:pt x="4323" y="12"/>
                    <a:pt x="4299" y="0"/>
                    <a:pt x="427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 flipH="1">
              <a:off x="8691098" y="3403505"/>
              <a:ext cx="731636" cy="2034128"/>
            </a:xfrm>
            <a:custGeom>
              <a:avLst/>
              <a:gdLst/>
              <a:ahLst/>
              <a:cxnLst/>
              <a:rect l="l" t="t" r="r" b="b"/>
              <a:pathLst>
                <a:path w="13110" h="36449" extrusionOk="0">
                  <a:moveTo>
                    <a:pt x="83" y="0"/>
                  </a:moveTo>
                  <a:cubicBezTo>
                    <a:pt x="76" y="0"/>
                    <a:pt x="68" y="1"/>
                    <a:pt x="60" y="3"/>
                  </a:cubicBezTo>
                  <a:cubicBezTo>
                    <a:pt x="24" y="15"/>
                    <a:pt x="0" y="51"/>
                    <a:pt x="12" y="98"/>
                  </a:cubicBezTo>
                  <a:cubicBezTo>
                    <a:pt x="2394" y="10802"/>
                    <a:pt x="6632" y="22673"/>
                    <a:pt x="12954" y="36412"/>
                  </a:cubicBezTo>
                  <a:cubicBezTo>
                    <a:pt x="12966" y="36436"/>
                    <a:pt x="12990" y="36448"/>
                    <a:pt x="13026" y="36448"/>
                  </a:cubicBezTo>
                  <a:lnTo>
                    <a:pt x="13062" y="36448"/>
                  </a:lnTo>
                  <a:cubicBezTo>
                    <a:pt x="13097" y="36424"/>
                    <a:pt x="13109" y="36389"/>
                    <a:pt x="13097" y="36353"/>
                  </a:cubicBezTo>
                  <a:cubicBezTo>
                    <a:pt x="6775" y="22625"/>
                    <a:pt x="2548" y="10755"/>
                    <a:pt x="155" y="63"/>
                  </a:cubicBezTo>
                  <a:cubicBezTo>
                    <a:pt x="145" y="23"/>
                    <a:pt x="119" y="0"/>
                    <a:pt x="83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 flipH="1">
              <a:off x="9281821" y="3593032"/>
              <a:ext cx="211343" cy="162846"/>
            </a:xfrm>
            <a:custGeom>
              <a:avLst/>
              <a:gdLst/>
              <a:ahLst/>
              <a:cxnLst/>
              <a:rect l="l" t="t" r="r" b="b"/>
              <a:pathLst>
                <a:path w="3787" h="2918" extrusionOk="0">
                  <a:moveTo>
                    <a:pt x="3699" y="0"/>
                  </a:moveTo>
                  <a:cubicBezTo>
                    <a:pt x="3674" y="0"/>
                    <a:pt x="3651" y="13"/>
                    <a:pt x="3644" y="36"/>
                  </a:cubicBezTo>
                  <a:cubicBezTo>
                    <a:pt x="3144" y="941"/>
                    <a:pt x="2882" y="1798"/>
                    <a:pt x="2822" y="2656"/>
                  </a:cubicBezTo>
                  <a:cubicBezTo>
                    <a:pt x="2036" y="1703"/>
                    <a:pt x="1132" y="870"/>
                    <a:pt x="131" y="155"/>
                  </a:cubicBezTo>
                  <a:cubicBezTo>
                    <a:pt x="118" y="146"/>
                    <a:pt x="102" y="142"/>
                    <a:pt x="87" y="142"/>
                  </a:cubicBezTo>
                  <a:cubicBezTo>
                    <a:pt x="63" y="142"/>
                    <a:pt x="39" y="152"/>
                    <a:pt x="24" y="167"/>
                  </a:cubicBezTo>
                  <a:cubicBezTo>
                    <a:pt x="0" y="203"/>
                    <a:pt x="12" y="251"/>
                    <a:pt x="48" y="274"/>
                  </a:cubicBezTo>
                  <a:cubicBezTo>
                    <a:pt x="1084" y="1013"/>
                    <a:pt x="2024" y="1894"/>
                    <a:pt x="2834" y="2894"/>
                  </a:cubicBezTo>
                  <a:cubicBezTo>
                    <a:pt x="2846" y="2918"/>
                    <a:pt x="2870" y="2918"/>
                    <a:pt x="2894" y="2918"/>
                  </a:cubicBezTo>
                  <a:lnTo>
                    <a:pt x="2917" y="2918"/>
                  </a:lnTo>
                  <a:cubicBezTo>
                    <a:pt x="2941" y="2906"/>
                    <a:pt x="2965" y="2882"/>
                    <a:pt x="2965" y="2846"/>
                  </a:cubicBezTo>
                  <a:cubicBezTo>
                    <a:pt x="2989" y="1965"/>
                    <a:pt x="3251" y="1060"/>
                    <a:pt x="3775" y="108"/>
                  </a:cubicBezTo>
                  <a:cubicBezTo>
                    <a:pt x="3787" y="72"/>
                    <a:pt x="3775" y="24"/>
                    <a:pt x="3739" y="12"/>
                  </a:cubicBezTo>
                  <a:cubicBezTo>
                    <a:pt x="3726" y="4"/>
                    <a:pt x="3712" y="0"/>
                    <a:pt x="369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 flipH="1">
              <a:off x="9167528" y="3779044"/>
              <a:ext cx="352201" cy="198786"/>
            </a:xfrm>
            <a:custGeom>
              <a:avLst/>
              <a:gdLst/>
              <a:ahLst/>
              <a:cxnLst/>
              <a:rect l="l" t="t" r="r" b="b"/>
              <a:pathLst>
                <a:path w="6311" h="3562" extrusionOk="0">
                  <a:moveTo>
                    <a:pt x="6231" y="1"/>
                  </a:moveTo>
                  <a:cubicBezTo>
                    <a:pt x="6208" y="1"/>
                    <a:pt x="6183" y="14"/>
                    <a:pt x="6168" y="37"/>
                  </a:cubicBezTo>
                  <a:cubicBezTo>
                    <a:pt x="5275" y="1180"/>
                    <a:pt x="4596" y="2156"/>
                    <a:pt x="4465" y="3311"/>
                  </a:cubicBezTo>
                  <a:cubicBezTo>
                    <a:pt x="3393" y="2311"/>
                    <a:pt x="1738" y="1668"/>
                    <a:pt x="107" y="1097"/>
                  </a:cubicBezTo>
                  <a:cubicBezTo>
                    <a:pt x="99" y="1094"/>
                    <a:pt x="90" y="1092"/>
                    <a:pt x="82" y="1092"/>
                  </a:cubicBezTo>
                  <a:cubicBezTo>
                    <a:pt x="55" y="1092"/>
                    <a:pt x="30" y="1108"/>
                    <a:pt x="12" y="1144"/>
                  </a:cubicBezTo>
                  <a:cubicBezTo>
                    <a:pt x="0" y="1180"/>
                    <a:pt x="24" y="1228"/>
                    <a:pt x="60" y="1240"/>
                  </a:cubicBezTo>
                  <a:cubicBezTo>
                    <a:pt x="1727" y="1823"/>
                    <a:pt x="3441" y="2490"/>
                    <a:pt x="4477" y="3537"/>
                  </a:cubicBezTo>
                  <a:cubicBezTo>
                    <a:pt x="4489" y="3549"/>
                    <a:pt x="4513" y="3561"/>
                    <a:pt x="4525" y="3561"/>
                  </a:cubicBezTo>
                  <a:cubicBezTo>
                    <a:pt x="4536" y="3561"/>
                    <a:pt x="4548" y="3549"/>
                    <a:pt x="4560" y="3549"/>
                  </a:cubicBezTo>
                  <a:cubicBezTo>
                    <a:pt x="4584" y="3537"/>
                    <a:pt x="4608" y="3514"/>
                    <a:pt x="4608" y="3478"/>
                  </a:cubicBezTo>
                  <a:cubicBezTo>
                    <a:pt x="4679" y="2299"/>
                    <a:pt x="5370" y="1299"/>
                    <a:pt x="6275" y="120"/>
                  </a:cubicBezTo>
                  <a:cubicBezTo>
                    <a:pt x="6310" y="85"/>
                    <a:pt x="6299" y="49"/>
                    <a:pt x="6263" y="13"/>
                  </a:cubicBezTo>
                  <a:cubicBezTo>
                    <a:pt x="6254" y="5"/>
                    <a:pt x="6243" y="1"/>
                    <a:pt x="6231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 flipH="1">
              <a:off x="9029348" y="4037942"/>
              <a:ext cx="455836" cy="272787"/>
            </a:xfrm>
            <a:custGeom>
              <a:avLst/>
              <a:gdLst/>
              <a:ahLst/>
              <a:cxnLst/>
              <a:rect l="l" t="t" r="r" b="b"/>
              <a:pathLst>
                <a:path w="8168" h="4888" extrusionOk="0">
                  <a:moveTo>
                    <a:pt x="8080" y="1"/>
                  </a:moveTo>
                  <a:cubicBezTo>
                    <a:pt x="8059" y="1"/>
                    <a:pt x="8038" y="10"/>
                    <a:pt x="8025" y="29"/>
                  </a:cubicBezTo>
                  <a:cubicBezTo>
                    <a:pt x="6965" y="1351"/>
                    <a:pt x="6227" y="2923"/>
                    <a:pt x="5834" y="4673"/>
                  </a:cubicBezTo>
                  <a:cubicBezTo>
                    <a:pt x="4584" y="3625"/>
                    <a:pt x="2763" y="2744"/>
                    <a:pt x="107" y="1887"/>
                  </a:cubicBezTo>
                  <a:cubicBezTo>
                    <a:pt x="101" y="1885"/>
                    <a:pt x="94" y="1884"/>
                    <a:pt x="88" y="1884"/>
                  </a:cubicBezTo>
                  <a:cubicBezTo>
                    <a:pt x="56" y="1884"/>
                    <a:pt x="22" y="1905"/>
                    <a:pt x="12" y="1934"/>
                  </a:cubicBezTo>
                  <a:cubicBezTo>
                    <a:pt x="0" y="1970"/>
                    <a:pt x="24" y="2018"/>
                    <a:pt x="60" y="2030"/>
                  </a:cubicBezTo>
                  <a:cubicBezTo>
                    <a:pt x="2763" y="2899"/>
                    <a:pt x="4596" y="3804"/>
                    <a:pt x="5834" y="4875"/>
                  </a:cubicBezTo>
                  <a:cubicBezTo>
                    <a:pt x="5846" y="4887"/>
                    <a:pt x="5858" y="4887"/>
                    <a:pt x="5882" y="4887"/>
                  </a:cubicBezTo>
                  <a:lnTo>
                    <a:pt x="5906" y="4887"/>
                  </a:lnTo>
                  <a:cubicBezTo>
                    <a:pt x="5930" y="4875"/>
                    <a:pt x="5942" y="4852"/>
                    <a:pt x="5953" y="4828"/>
                  </a:cubicBezTo>
                  <a:cubicBezTo>
                    <a:pt x="6334" y="3042"/>
                    <a:pt x="7073" y="1458"/>
                    <a:pt x="8144" y="113"/>
                  </a:cubicBezTo>
                  <a:cubicBezTo>
                    <a:pt x="8168" y="89"/>
                    <a:pt x="8168" y="41"/>
                    <a:pt x="8132" y="18"/>
                  </a:cubicBezTo>
                  <a:cubicBezTo>
                    <a:pt x="8116" y="7"/>
                    <a:pt x="8098" y="1"/>
                    <a:pt x="808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 flipH="1">
              <a:off x="8911035" y="4289752"/>
              <a:ext cx="487758" cy="270164"/>
            </a:xfrm>
            <a:custGeom>
              <a:avLst/>
              <a:gdLst/>
              <a:ahLst/>
              <a:cxnLst/>
              <a:rect l="l" t="t" r="r" b="b"/>
              <a:pathLst>
                <a:path w="8740" h="4841" extrusionOk="0">
                  <a:moveTo>
                    <a:pt x="8654" y="0"/>
                  </a:moveTo>
                  <a:cubicBezTo>
                    <a:pt x="8635" y="0"/>
                    <a:pt x="8614" y="6"/>
                    <a:pt x="8596" y="18"/>
                  </a:cubicBezTo>
                  <a:cubicBezTo>
                    <a:pt x="7358" y="1352"/>
                    <a:pt x="6227" y="3316"/>
                    <a:pt x="5906" y="4638"/>
                  </a:cubicBezTo>
                  <a:cubicBezTo>
                    <a:pt x="4382" y="3542"/>
                    <a:pt x="2215" y="2971"/>
                    <a:pt x="95" y="2518"/>
                  </a:cubicBezTo>
                  <a:cubicBezTo>
                    <a:pt x="89" y="2516"/>
                    <a:pt x="83" y="2515"/>
                    <a:pt x="76" y="2515"/>
                  </a:cubicBezTo>
                  <a:cubicBezTo>
                    <a:pt x="45" y="2515"/>
                    <a:pt x="12" y="2538"/>
                    <a:pt x="12" y="2578"/>
                  </a:cubicBezTo>
                  <a:cubicBezTo>
                    <a:pt x="0" y="2614"/>
                    <a:pt x="24" y="2661"/>
                    <a:pt x="60" y="2661"/>
                  </a:cubicBezTo>
                  <a:cubicBezTo>
                    <a:pt x="2215" y="3126"/>
                    <a:pt x="4405" y="3697"/>
                    <a:pt x="5918" y="4828"/>
                  </a:cubicBezTo>
                  <a:cubicBezTo>
                    <a:pt x="5929" y="4828"/>
                    <a:pt x="5941" y="4840"/>
                    <a:pt x="5965" y="4840"/>
                  </a:cubicBezTo>
                  <a:cubicBezTo>
                    <a:pt x="5965" y="4840"/>
                    <a:pt x="5977" y="4840"/>
                    <a:pt x="5989" y="4828"/>
                  </a:cubicBezTo>
                  <a:cubicBezTo>
                    <a:pt x="6013" y="4828"/>
                    <a:pt x="6025" y="4804"/>
                    <a:pt x="6037" y="4781"/>
                  </a:cubicBezTo>
                  <a:cubicBezTo>
                    <a:pt x="6299" y="3483"/>
                    <a:pt x="7453" y="1483"/>
                    <a:pt x="8704" y="125"/>
                  </a:cubicBezTo>
                  <a:cubicBezTo>
                    <a:pt x="8739" y="89"/>
                    <a:pt x="8739" y="42"/>
                    <a:pt x="8704" y="18"/>
                  </a:cubicBezTo>
                  <a:cubicBezTo>
                    <a:pt x="8692" y="6"/>
                    <a:pt x="8674" y="0"/>
                    <a:pt x="865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 flipH="1">
              <a:off x="8394756" y="3193663"/>
              <a:ext cx="512369" cy="2239946"/>
            </a:xfrm>
            <a:custGeom>
              <a:avLst/>
              <a:gdLst/>
              <a:ahLst/>
              <a:cxnLst/>
              <a:rect l="l" t="t" r="r" b="b"/>
              <a:pathLst>
                <a:path w="9181" h="40137" extrusionOk="0">
                  <a:moveTo>
                    <a:pt x="3073" y="1"/>
                  </a:moveTo>
                  <a:cubicBezTo>
                    <a:pt x="453" y="10895"/>
                    <a:pt x="1" y="25909"/>
                    <a:pt x="4966" y="40137"/>
                  </a:cubicBezTo>
                  <a:lnTo>
                    <a:pt x="9180" y="40137"/>
                  </a:lnTo>
                  <a:cubicBezTo>
                    <a:pt x="8788" y="24075"/>
                    <a:pt x="8502" y="8692"/>
                    <a:pt x="3073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 flipH="1">
              <a:off x="8390794" y="3189701"/>
              <a:ext cx="575431" cy="2247926"/>
            </a:xfrm>
            <a:custGeom>
              <a:avLst/>
              <a:gdLst/>
              <a:ahLst/>
              <a:cxnLst/>
              <a:rect l="l" t="t" r="r" b="b"/>
              <a:pathLst>
                <a:path w="10311" h="40280" extrusionOk="0">
                  <a:moveTo>
                    <a:pt x="4167" y="262"/>
                  </a:moveTo>
                  <a:lnTo>
                    <a:pt x="4167" y="262"/>
                  </a:lnTo>
                  <a:cubicBezTo>
                    <a:pt x="9418" y="8847"/>
                    <a:pt x="9763" y="23753"/>
                    <a:pt x="10144" y="39529"/>
                  </a:cubicBezTo>
                  <a:lnTo>
                    <a:pt x="10156" y="40136"/>
                  </a:lnTo>
                  <a:lnTo>
                    <a:pt x="6084" y="40136"/>
                  </a:lnTo>
                  <a:cubicBezTo>
                    <a:pt x="0" y="22670"/>
                    <a:pt x="2667" y="6561"/>
                    <a:pt x="4167" y="262"/>
                  </a:cubicBezTo>
                  <a:close/>
                  <a:moveTo>
                    <a:pt x="4120" y="0"/>
                  </a:moveTo>
                  <a:cubicBezTo>
                    <a:pt x="4096" y="12"/>
                    <a:pt x="4072" y="24"/>
                    <a:pt x="4060" y="60"/>
                  </a:cubicBezTo>
                  <a:cubicBezTo>
                    <a:pt x="2655" y="5930"/>
                    <a:pt x="1988" y="12442"/>
                    <a:pt x="2167" y="18896"/>
                  </a:cubicBezTo>
                  <a:cubicBezTo>
                    <a:pt x="2358" y="26397"/>
                    <a:pt x="3631" y="33588"/>
                    <a:pt x="5953" y="40232"/>
                  </a:cubicBezTo>
                  <a:cubicBezTo>
                    <a:pt x="5965" y="40267"/>
                    <a:pt x="6001" y="40279"/>
                    <a:pt x="6025" y="40279"/>
                  </a:cubicBezTo>
                  <a:lnTo>
                    <a:pt x="10239" y="40279"/>
                  </a:lnTo>
                  <a:cubicBezTo>
                    <a:pt x="10251" y="40279"/>
                    <a:pt x="10275" y="40279"/>
                    <a:pt x="10287" y="40267"/>
                  </a:cubicBezTo>
                  <a:cubicBezTo>
                    <a:pt x="10299" y="40243"/>
                    <a:pt x="10311" y="40232"/>
                    <a:pt x="10311" y="40208"/>
                  </a:cubicBezTo>
                  <a:lnTo>
                    <a:pt x="10299" y="39517"/>
                  </a:lnTo>
                  <a:cubicBezTo>
                    <a:pt x="9918" y="23634"/>
                    <a:pt x="9561" y="8621"/>
                    <a:pt x="4191" y="36"/>
                  </a:cubicBezTo>
                  <a:cubicBezTo>
                    <a:pt x="4179" y="12"/>
                    <a:pt x="4155" y="0"/>
                    <a:pt x="4120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 flipH="1">
              <a:off x="8509719" y="3189701"/>
              <a:ext cx="230597" cy="2247926"/>
            </a:xfrm>
            <a:custGeom>
              <a:avLst/>
              <a:gdLst/>
              <a:ahLst/>
              <a:cxnLst/>
              <a:rect l="l" t="t" r="r" b="b"/>
              <a:pathLst>
                <a:path w="4132" h="40280" extrusionOk="0">
                  <a:moveTo>
                    <a:pt x="72" y="0"/>
                  </a:moveTo>
                  <a:cubicBezTo>
                    <a:pt x="36" y="0"/>
                    <a:pt x="0" y="36"/>
                    <a:pt x="12" y="84"/>
                  </a:cubicBezTo>
                  <a:cubicBezTo>
                    <a:pt x="1262" y="16788"/>
                    <a:pt x="3096" y="32612"/>
                    <a:pt x="3977" y="40220"/>
                  </a:cubicBezTo>
                  <a:cubicBezTo>
                    <a:pt x="3989" y="40255"/>
                    <a:pt x="4025" y="40279"/>
                    <a:pt x="4060" y="40279"/>
                  </a:cubicBezTo>
                  <a:cubicBezTo>
                    <a:pt x="4108" y="40279"/>
                    <a:pt x="4132" y="40243"/>
                    <a:pt x="4132" y="40196"/>
                  </a:cubicBezTo>
                  <a:cubicBezTo>
                    <a:pt x="3251" y="32588"/>
                    <a:pt x="1417" y="16764"/>
                    <a:pt x="155" y="72"/>
                  </a:cubicBezTo>
                  <a:cubicBezTo>
                    <a:pt x="155" y="24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 flipH="1">
              <a:off x="8665198" y="3309411"/>
              <a:ext cx="106369" cy="122888"/>
            </a:xfrm>
            <a:custGeom>
              <a:avLst/>
              <a:gdLst/>
              <a:ahLst/>
              <a:cxnLst/>
              <a:rect l="l" t="t" r="r" b="b"/>
              <a:pathLst>
                <a:path w="1906" h="2202" extrusionOk="0">
                  <a:moveTo>
                    <a:pt x="1826" y="1"/>
                  </a:moveTo>
                  <a:cubicBezTo>
                    <a:pt x="1798" y="1"/>
                    <a:pt x="1768" y="20"/>
                    <a:pt x="1751" y="46"/>
                  </a:cubicBezTo>
                  <a:cubicBezTo>
                    <a:pt x="1394" y="701"/>
                    <a:pt x="1132" y="1308"/>
                    <a:pt x="965" y="1892"/>
                  </a:cubicBezTo>
                  <a:cubicBezTo>
                    <a:pt x="739" y="1308"/>
                    <a:pt x="453" y="832"/>
                    <a:pt x="132" y="451"/>
                  </a:cubicBezTo>
                  <a:cubicBezTo>
                    <a:pt x="120" y="439"/>
                    <a:pt x="102" y="433"/>
                    <a:pt x="84" y="433"/>
                  </a:cubicBezTo>
                  <a:cubicBezTo>
                    <a:pt x="66" y="433"/>
                    <a:pt x="48" y="439"/>
                    <a:pt x="36" y="451"/>
                  </a:cubicBezTo>
                  <a:cubicBezTo>
                    <a:pt x="1" y="475"/>
                    <a:pt x="1" y="522"/>
                    <a:pt x="24" y="558"/>
                  </a:cubicBezTo>
                  <a:cubicBezTo>
                    <a:pt x="370" y="963"/>
                    <a:pt x="667" y="1499"/>
                    <a:pt x="905" y="2154"/>
                  </a:cubicBezTo>
                  <a:cubicBezTo>
                    <a:pt x="917" y="2177"/>
                    <a:pt x="941" y="2201"/>
                    <a:pt x="977" y="2201"/>
                  </a:cubicBezTo>
                  <a:cubicBezTo>
                    <a:pt x="1013" y="2201"/>
                    <a:pt x="1036" y="2177"/>
                    <a:pt x="1048" y="2142"/>
                  </a:cubicBezTo>
                  <a:cubicBezTo>
                    <a:pt x="1215" y="1511"/>
                    <a:pt x="1489" y="844"/>
                    <a:pt x="1882" y="118"/>
                  </a:cubicBezTo>
                  <a:cubicBezTo>
                    <a:pt x="1906" y="82"/>
                    <a:pt x="1894" y="34"/>
                    <a:pt x="1858" y="10"/>
                  </a:cubicBezTo>
                  <a:cubicBezTo>
                    <a:pt x="1848" y="4"/>
                    <a:pt x="1837" y="1"/>
                    <a:pt x="1826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 flipH="1">
              <a:off x="8599402" y="3468355"/>
              <a:ext cx="204032" cy="203809"/>
            </a:xfrm>
            <a:custGeom>
              <a:avLst/>
              <a:gdLst/>
              <a:ahLst/>
              <a:cxnLst/>
              <a:rect l="l" t="t" r="r" b="b"/>
              <a:pathLst>
                <a:path w="3656" h="3652" extrusionOk="0">
                  <a:moveTo>
                    <a:pt x="3565" y="1"/>
                  </a:moveTo>
                  <a:cubicBezTo>
                    <a:pt x="3540" y="1"/>
                    <a:pt x="3516" y="9"/>
                    <a:pt x="3501" y="32"/>
                  </a:cubicBezTo>
                  <a:cubicBezTo>
                    <a:pt x="2977" y="865"/>
                    <a:pt x="2441" y="1973"/>
                    <a:pt x="1893" y="3413"/>
                  </a:cubicBezTo>
                  <a:cubicBezTo>
                    <a:pt x="1393" y="2556"/>
                    <a:pt x="810" y="1746"/>
                    <a:pt x="131" y="949"/>
                  </a:cubicBezTo>
                  <a:cubicBezTo>
                    <a:pt x="118" y="929"/>
                    <a:pt x="98" y="920"/>
                    <a:pt x="78" y="920"/>
                  </a:cubicBezTo>
                  <a:cubicBezTo>
                    <a:pt x="62" y="920"/>
                    <a:pt x="47" y="926"/>
                    <a:pt x="36" y="937"/>
                  </a:cubicBezTo>
                  <a:cubicBezTo>
                    <a:pt x="0" y="961"/>
                    <a:pt x="0" y="1008"/>
                    <a:pt x="24" y="1044"/>
                  </a:cubicBezTo>
                  <a:cubicBezTo>
                    <a:pt x="726" y="1877"/>
                    <a:pt x="1322" y="2723"/>
                    <a:pt x="1846" y="3616"/>
                  </a:cubicBezTo>
                  <a:cubicBezTo>
                    <a:pt x="1857" y="3639"/>
                    <a:pt x="1881" y="3651"/>
                    <a:pt x="1905" y="3651"/>
                  </a:cubicBezTo>
                  <a:lnTo>
                    <a:pt x="1917" y="3651"/>
                  </a:lnTo>
                  <a:cubicBezTo>
                    <a:pt x="1941" y="3651"/>
                    <a:pt x="1965" y="3639"/>
                    <a:pt x="1977" y="3604"/>
                  </a:cubicBezTo>
                  <a:cubicBezTo>
                    <a:pt x="2548" y="2115"/>
                    <a:pt x="3084" y="972"/>
                    <a:pt x="3632" y="115"/>
                  </a:cubicBezTo>
                  <a:cubicBezTo>
                    <a:pt x="3655" y="79"/>
                    <a:pt x="3643" y="32"/>
                    <a:pt x="3608" y="8"/>
                  </a:cubicBezTo>
                  <a:cubicBezTo>
                    <a:pt x="3595" y="4"/>
                    <a:pt x="3580" y="1"/>
                    <a:pt x="3565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 flipH="1">
              <a:off x="8536953" y="3681155"/>
              <a:ext cx="291092" cy="236177"/>
            </a:xfrm>
            <a:custGeom>
              <a:avLst/>
              <a:gdLst/>
              <a:ahLst/>
              <a:cxnLst/>
              <a:rect l="l" t="t" r="r" b="b"/>
              <a:pathLst>
                <a:path w="5216" h="4232" extrusionOk="0">
                  <a:moveTo>
                    <a:pt x="5138" y="0"/>
                  </a:moveTo>
                  <a:cubicBezTo>
                    <a:pt x="5118" y="0"/>
                    <a:pt x="5098" y="9"/>
                    <a:pt x="5085" y="29"/>
                  </a:cubicBezTo>
                  <a:cubicBezTo>
                    <a:pt x="4287" y="981"/>
                    <a:pt x="3525" y="2267"/>
                    <a:pt x="2739" y="3970"/>
                  </a:cubicBezTo>
                  <a:cubicBezTo>
                    <a:pt x="2215" y="2791"/>
                    <a:pt x="1132" y="1672"/>
                    <a:pt x="132" y="731"/>
                  </a:cubicBezTo>
                  <a:cubicBezTo>
                    <a:pt x="120" y="719"/>
                    <a:pt x="102" y="713"/>
                    <a:pt x="82" y="713"/>
                  </a:cubicBezTo>
                  <a:cubicBezTo>
                    <a:pt x="63" y="713"/>
                    <a:pt x="42" y="719"/>
                    <a:pt x="24" y="731"/>
                  </a:cubicBezTo>
                  <a:cubicBezTo>
                    <a:pt x="1" y="767"/>
                    <a:pt x="1" y="815"/>
                    <a:pt x="36" y="838"/>
                  </a:cubicBezTo>
                  <a:cubicBezTo>
                    <a:pt x="1060" y="1815"/>
                    <a:pt x="2179" y="2970"/>
                    <a:pt x="2668" y="4184"/>
                  </a:cubicBezTo>
                  <a:cubicBezTo>
                    <a:pt x="2679" y="4208"/>
                    <a:pt x="2715" y="4232"/>
                    <a:pt x="2739" y="4232"/>
                  </a:cubicBezTo>
                  <a:cubicBezTo>
                    <a:pt x="2775" y="4232"/>
                    <a:pt x="2799" y="4220"/>
                    <a:pt x="2810" y="4184"/>
                  </a:cubicBezTo>
                  <a:cubicBezTo>
                    <a:pt x="3608" y="2422"/>
                    <a:pt x="4382" y="1089"/>
                    <a:pt x="5192" y="124"/>
                  </a:cubicBezTo>
                  <a:cubicBezTo>
                    <a:pt x="5216" y="88"/>
                    <a:pt x="5216" y="41"/>
                    <a:pt x="5180" y="17"/>
                  </a:cubicBezTo>
                  <a:cubicBezTo>
                    <a:pt x="5169" y="6"/>
                    <a:pt x="5154" y="0"/>
                    <a:pt x="513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 flipH="1">
              <a:off x="8483155" y="3949038"/>
              <a:ext cx="361521" cy="214803"/>
            </a:xfrm>
            <a:custGeom>
              <a:avLst/>
              <a:gdLst/>
              <a:ahLst/>
              <a:cxnLst/>
              <a:rect l="l" t="t" r="r" b="b"/>
              <a:pathLst>
                <a:path w="6478" h="3849" extrusionOk="0">
                  <a:moveTo>
                    <a:pt x="6393" y="0"/>
                  </a:moveTo>
                  <a:cubicBezTo>
                    <a:pt x="6374" y="0"/>
                    <a:pt x="6353" y="9"/>
                    <a:pt x="6335" y="27"/>
                  </a:cubicBezTo>
                  <a:cubicBezTo>
                    <a:pt x="5097" y="1349"/>
                    <a:pt x="4180" y="2504"/>
                    <a:pt x="3454" y="3647"/>
                  </a:cubicBezTo>
                  <a:cubicBezTo>
                    <a:pt x="2561" y="2480"/>
                    <a:pt x="1215" y="1361"/>
                    <a:pt x="132" y="503"/>
                  </a:cubicBezTo>
                  <a:cubicBezTo>
                    <a:pt x="116" y="493"/>
                    <a:pt x="97" y="487"/>
                    <a:pt x="80" y="487"/>
                  </a:cubicBezTo>
                  <a:cubicBezTo>
                    <a:pt x="58" y="487"/>
                    <a:pt x="38" y="496"/>
                    <a:pt x="25" y="515"/>
                  </a:cubicBezTo>
                  <a:cubicBezTo>
                    <a:pt x="1" y="551"/>
                    <a:pt x="1" y="587"/>
                    <a:pt x="37" y="622"/>
                  </a:cubicBezTo>
                  <a:cubicBezTo>
                    <a:pt x="1144" y="1492"/>
                    <a:pt x="2525" y="2635"/>
                    <a:pt x="3394" y="3825"/>
                  </a:cubicBezTo>
                  <a:cubicBezTo>
                    <a:pt x="3418" y="3837"/>
                    <a:pt x="3430" y="3849"/>
                    <a:pt x="3454" y="3849"/>
                  </a:cubicBezTo>
                  <a:lnTo>
                    <a:pt x="3466" y="3849"/>
                  </a:lnTo>
                  <a:cubicBezTo>
                    <a:pt x="3489" y="3849"/>
                    <a:pt x="3513" y="3837"/>
                    <a:pt x="3525" y="3813"/>
                  </a:cubicBezTo>
                  <a:cubicBezTo>
                    <a:pt x="4251" y="2646"/>
                    <a:pt x="5180" y="1480"/>
                    <a:pt x="6454" y="122"/>
                  </a:cubicBezTo>
                  <a:cubicBezTo>
                    <a:pt x="6478" y="99"/>
                    <a:pt x="6478" y="51"/>
                    <a:pt x="6442" y="27"/>
                  </a:cubicBezTo>
                  <a:cubicBezTo>
                    <a:pt x="6430" y="9"/>
                    <a:pt x="6412" y="0"/>
                    <a:pt x="6393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 flipH="1">
              <a:off x="8445262" y="4247951"/>
              <a:ext cx="400698" cy="191699"/>
            </a:xfrm>
            <a:custGeom>
              <a:avLst/>
              <a:gdLst/>
              <a:ahLst/>
              <a:cxnLst/>
              <a:rect l="l" t="t" r="r" b="b"/>
              <a:pathLst>
                <a:path w="7180" h="3435" extrusionOk="0">
                  <a:moveTo>
                    <a:pt x="77" y="0"/>
                  </a:moveTo>
                  <a:cubicBezTo>
                    <a:pt x="57" y="0"/>
                    <a:pt x="37" y="9"/>
                    <a:pt x="24" y="29"/>
                  </a:cubicBezTo>
                  <a:cubicBezTo>
                    <a:pt x="0" y="65"/>
                    <a:pt x="12" y="112"/>
                    <a:pt x="48" y="136"/>
                  </a:cubicBezTo>
                  <a:cubicBezTo>
                    <a:pt x="1667" y="1219"/>
                    <a:pt x="3191" y="2279"/>
                    <a:pt x="3905" y="3398"/>
                  </a:cubicBezTo>
                  <a:cubicBezTo>
                    <a:pt x="3917" y="3410"/>
                    <a:pt x="3941" y="3434"/>
                    <a:pt x="3965" y="3434"/>
                  </a:cubicBezTo>
                  <a:cubicBezTo>
                    <a:pt x="3989" y="3434"/>
                    <a:pt x="4013" y="3422"/>
                    <a:pt x="4024" y="3398"/>
                  </a:cubicBezTo>
                  <a:cubicBezTo>
                    <a:pt x="4632" y="2493"/>
                    <a:pt x="5846" y="1339"/>
                    <a:pt x="7144" y="124"/>
                  </a:cubicBezTo>
                  <a:cubicBezTo>
                    <a:pt x="7180" y="100"/>
                    <a:pt x="7180" y="53"/>
                    <a:pt x="7156" y="29"/>
                  </a:cubicBezTo>
                  <a:cubicBezTo>
                    <a:pt x="7136" y="9"/>
                    <a:pt x="7113" y="0"/>
                    <a:pt x="7092" y="0"/>
                  </a:cubicBezTo>
                  <a:cubicBezTo>
                    <a:pt x="7075" y="0"/>
                    <a:pt x="7059" y="6"/>
                    <a:pt x="7049" y="17"/>
                  </a:cubicBezTo>
                  <a:cubicBezTo>
                    <a:pt x="5787" y="1196"/>
                    <a:pt x="4596" y="2327"/>
                    <a:pt x="3965" y="3220"/>
                  </a:cubicBezTo>
                  <a:cubicBezTo>
                    <a:pt x="3215" y="2112"/>
                    <a:pt x="1715" y="1077"/>
                    <a:pt x="119" y="17"/>
                  </a:cubicBezTo>
                  <a:cubicBezTo>
                    <a:pt x="108" y="6"/>
                    <a:pt x="93" y="0"/>
                    <a:pt x="7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 flipH="1">
              <a:off x="7911015" y="3537223"/>
              <a:ext cx="729627" cy="1896395"/>
            </a:xfrm>
            <a:custGeom>
              <a:avLst/>
              <a:gdLst/>
              <a:ahLst/>
              <a:cxnLst/>
              <a:rect l="l" t="t" r="r" b="b"/>
              <a:pathLst>
                <a:path w="13074" h="33981" extrusionOk="0">
                  <a:moveTo>
                    <a:pt x="11252" y="0"/>
                  </a:moveTo>
                  <a:lnTo>
                    <a:pt x="11252" y="0"/>
                  </a:lnTo>
                  <a:cubicBezTo>
                    <a:pt x="4227" y="7597"/>
                    <a:pt x="786" y="19288"/>
                    <a:pt x="0" y="33981"/>
                  </a:cubicBezTo>
                  <a:lnTo>
                    <a:pt x="5477" y="33981"/>
                  </a:lnTo>
                  <a:cubicBezTo>
                    <a:pt x="12930" y="19265"/>
                    <a:pt x="13073" y="8513"/>
                    <a:pt x="11252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 flipH="1">
              <a:off x="7879149" y="3532982"/>
              <a:ext cx="765511" cy="1904654"/>
            </a:xfrm>
            <a:custGeom>
              <a:avLst/>
              <a:gdLst/>
              <a:ahLst/>
              <a:cxnLst/>
              <a:rect l="l" t="t" r="r" b="b"/>
              <a:pathLst>
                <a:path w="13717" h="34129" extrusionOk="0">
                  <a:moveTo>
                    <a:pt x="11288" y="231"/>
                  </a:moveTo>
                  <a:lnTo>
                    <a:pt x="11288" y="231"/>
                  </a:lnTo>
                  <a:cubicBezTo>
                    <a:pt x="13550" y="10982"/>
                    <a:pt x="11705" y="21710"/>
                    <a:pt x="5501" y="33985"/>
                  </a:cubicBezTo>
                  <a:lnTo>
                    <a:pt x="155" y="33985"/>
                  </a:lnTo>
                  <a:cubicBezTo>
                    <a:pt x="989" y="18531"/>
                    <a:pt x="4632" y="7482"/>
                    <a:pt x="11288" y="231"/>
                  </a:cubicBezTo>
                  <a:close/>
                  <a:moveTo>
                    <a:pt x="11324" y="0"/>
                  </a:moveTo>
                  <a:cubicBezTo>
                    <a:pt x="11305" y="0"/>
                    <a:pt x="11284" y="8"/>
                    <a:pt x="11276" y="17"/>
                  </a:cubicBezTo>
                  <a:cubicBezTo>
                    <a:pt x="7847" y="3720"/>
                    <a:pt x="5156" y="8554"/>
                    <a:pt x="3287" y="14388"/>
                  </a:cubicBezTo>
                  <a:cubicBezTo>
                    <a:pt x="1513" y="19912"/>
                    <a:pt x="406" y="26532"/>
                    <a:pt x="1" y="34057"/>
                  </a:cubicBezTo>
                  <a:cubicBezTo>
                    <a:pt x="1" y="34069"/>
                    <a:pt x="1" y="34092"/>
                    <a:pt x="25" y="34104"/>
                  </a:cubicBezTo>
                  <a:cubicBezTo>
                    <a:pt x="36" y="34128"/>
                    <a:pt x="48" y="34128"/>
                    <a:pt x="72" y="34128"/>
                  </a:cubicBezTo>
                  <a:lnTo>
                    <a:pt x="5549" y="34128"/>
                  </a:lnTo>
                  <a:cubicBezTo>
                    <a:pt x="5573" y="34128"/>
                    <a:pt x="5597" y="34116"/>
                    <a:pt x="5609" y="34092"/>
                  </a:cubicBezTo>
                  <a:cubicBezTo>
                    <a:pt x="11883" y="21710"/>
                    <a:pt x="13717" y="10899"/>
                    <a:pt x="11395" y="53"/>
                  </a:cubicBezTo>
                  <a:cubicBezTo>
                    <a:pt x="11395" y="29"/>
                    <a:pt x="11371" y="5"/>
                    <a:pt x="11347" y="5"/>
                  </a:cubicBezTo>
                  <a:cubicBezTo>
                    <a:pt x="11340" y="1"/>
                    <a:pt x="11332" y="0"/>
                    <a:pt x="1132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 flipH="1">
              <a:off x="8008063" y="3533038"/>
              <a:ext cx="497691" cy="1904598"/>
            </a:xfrm>
            <a:custGeom>
              <a:avLst/>
              <a:gdLst/>
              <a:ahLst/>
              <a:cxnLst/>
              <a:rect l="l" t="t" r="r" b="b"/>
              <a:pathLst>
                <a:path w="8918" h="34128" extrusionOk="0">
                  <a:moveTo>
                    <a:pt x="8839" y="1"/>
                  </a:moveTo>
                  <a:cubicBezTo>
                    <a:pt x="8807" y="1"/>
                    <a:pt x="8773" y="22"/>
                    <a:pt x="8763" y="52"/>
                  </a:cubicBezTo>
                  <a:cubicBezTo>
                    <a:pt x="5120" y="10755"/>
                    <a:pt x="2179" y="22185"/>
                    <a:pt x="12" y="34044"/>
                  </a:cubicBezTo>
                  <a:cubicBezTo>
                    <a:pt x="0" y="34080"/>
                    <a:pt x="36" y="34127"/>
                    <a:pt x="72" y="34127"/>
                  </a:cubicBezTo>
                  <a:lnTo>
                    <a:pt x="83" y="34127"/>
                  </a:lnTo>
                  <a:cubicBezTo>
                    <a:pt x="119" y="34127"/>
                    <a:pt x="155" y="34103"/>
                    <a:pt x="155" y="34068"/>
                  </a:cubicBezTo>
                  <a:cubicBezTo>
                    <a:pt x="2322" y="22221"/>
                    <a:pt x="5263" y="10791"/>
                    <a:pt x="8906" y="99"/>
                  </a:cubicBezTo>
                  <a:cubicBezTo>
                    <a:pt x="8918" y="63"/>
                    <a:pt x="8894" y="16"/>
                    <a:pt x="8858" y="4"/>
                  </a:cubicBezTo>
                  <a:cubicBezTo>
                    <a:pt x="8852" y="2"/>
                    <a:pt x="8845" y="1"/>
                    <a:pt x="883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 flipH="1">
              <a:off x="7967489" y="3734341"/>
              <a:ext cx="209390" cy="179030"/>
            </a:xfrm>
            <a:custGeom>
              <a:avLst/>
              <a:gdLst/>
              <a:ahLst/>
              <a:cxnLst/>
              <a:rect l="l" t="t" r="r" b="b"/>
              <a:pathLst>
                <a:path w="3752" h="3208" extrusionOk="0">
                  <a:moveTo>
                    <a:pt x="82" y="0"/>
                  </a:moveTo>
                  <a:cubicBezTo>
                    <a:pt x="71" y="0"/>
                    <a:pt x="60" y="2"/>
                    <a:pt x="48" y="5"/>
                  </a:cubicBezTo>
                  <a:cubicBezTo>
                    <a:pt x="13" y="16"/>
                    <a:pt x="1" y="52"/>
                    <a:pt x="13" y="100"/>
                  </a:cubicBezTo>
                  <a:cubicBezTo>
                    <a:pt x="417" y="1231"/>
                    <a:pt x="656" y="2219"/>
                    <a:pt x="715" y="3136"/>
                  </a:cubicBezTo>
                  <a:cubicBezTo>
                    <a:pt x="715" y="3172"/>
                    <a:pt x="739" y="3195"/>
                    <a:pt x="763" y="3207"/>
                  </a:cubicBezTo>
                  <a:lnTo>
                    <a:pt x="787" y="3207"/>
                  </a:lnTo>
                  <a:cubicBezTo>
                    <a:pt x="810" y="3207"/>
                    <a:pt x="822" y="3207"/>
                    <a:pt x="846" y="3195"/>
                  </a:cubicBezTo>
                  <a:cubicBezTo>
                    <a:pt x="1751" y="2338"/>
                    <a:pt x="2692" y="1624"/>
                    <a:pt x="3704" y="1005"/>
                  </a:cubicBezTo>
                  <a:cubicBezTo>
                    <a:pt x="3739" y="981"/>
                    <a:pt x="3751" y="933"/>
                    <a:pt x="3727" y="898"/>
                  </a:cubicBezTo>
                  <a:cubicBezTo>
                    <a:pt x="3720" y="874"/>
                    <a:pt x="3697" y="861"/>
                    <a:pt x="3672" y="861"/>
                  </a:cubicBezTo>
                  <a:cubicBezTo>
                    <a:pt x="3659" y="861"/>
                    <a:pt x="3645" y="865"/>
                    <a:pt x="3632" y="874"/>
                  </a:cubicBezTo>
                  <a:cubicBezTo>
                    <a:pt x="2644" y="1469"/>
                    <a:pt x="1739" y="2160"/>
                    <a:pt x="858" y="2981"/>
                  </a:cubicBezTo>
                  <a:cubicBezTo>
                    <a:pt x="775" y="2088"/>
                    <a:pt x="536" y="1124"/>
                    <a:pt x="144" y="40"/>
                  </a:cubicBezTo>
                  <a:cubicBezTo>
                    <a:pt x="135" y="13"/>
                    <a:pt x="112" y="0"/>
                    <a:pt x="8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 flipH="1">
              <a:off x="7954207" y="3898140"/>
              <a:ext cx="323684" cy="285009"/>
            </a:xfrm>
            <a:custGeom>
              <a:avLst/>
              <a:gdLst/>
              <a:ahLst/>
              <a:cxnLst/>
              <a:rect l="l" t="t" r="r" b="b"/>
              <a:pathLst>
                <a:path w="5800" h="5107" extrusionOk="0">
                  <a:moveTo>
                    <a:pt x="92" y="1"/>
                  </a:moveTo>
                  <a:cubicBezTo>
                    <a:pt x="81" y="1"/>
                    <a:pt x="70" y="4"/>
                    <a:pt x="60" y="10"/>
                  </a:cubicBezTo>
                  <a:cubicBezTo>
                    <a:pt x="25" y="22"/>
                    <a:pt x="1" y="58"/>
                    <a:pt x="13" y="106"/>
                  </a:cubicBezTo>
                  <a:cubicBezTo>
                    <a:pt x="632" y="1689"/>
                    <a:pt x="989" y="3344"/>
                    <a:pt x="1108" y="5035"/>
                  </a:cubicBezTo>
                  <a:cubicBezTo>
                    <a:pt x="1108" y="5071"/>
                    <a:pt x="1120" y="5094"/>
                    <a:pt x="1156" y="5106"/>
                  </a:cubicBezTo>
                  <a:lnTo>
                    <a:pt x="1180" y="5106"/>
                  </a:lnTo>
                  <a:cubicBezTo>
                    <a:pt x="1203" y="5106"/>
                    <a:pt x="1215" y="5106"/>
                    <a:pt x="1227" y="5082"/>
                  </a:cubicBezTo>
                  <a:cubicBezTo>
                    <a:pt x="2335" y="4094"/>
                    <a:pt x="3775" y="3046"/>
                    <a:pt x="5752" y="1784"/>
                  </a:cubicBezTo>
                  <a:cubicBezTo>
                    <a:pt x="5787" y="1772"/>
                    <a:pt x="5799" y="1725"/>
                    <a:pt x="5775" y="1689"/>
                  </a:cubicBezTo>
                  <a:cubicBezTo>
                    <a:pt x="5760" y="1666"/>
                    <a:pt x="5735" y="1653"/>
                    <a:pt x="5709" y="1653"/>
                  </a:cubicBezTo>
                  <a:cubicBezTo>
                    <a:pt x="5695" y="1653"/>
                    <a:pt x="5681" y="1657"/>
                    <a:pt x="5668" y="1665"/>
                  </a:cubicBezTo>
                  <a:cubicBezTo>
                    <a:pt x="3763" y="2892"/>
                    <a:pt x="2346" y="3916"/>
                    <a:pt x="1239" y="4880"/>
                  </a:cubicBezTo>
                  <a:cubicBezTo>
                    <a:pt x="1120" y="3225"/>
                    <a:pt x="751" y="1606"/>
                    <a:pt x="156" y="46"/>
                  </a:cubicBezTo>
                  <a:cubicBezTo>
                    <a:pt x="147" y="20"/>
                    <a:pt x="120" y="1"/>
                    <a:pt x="9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 flipH="1">
              <a:off x="7962188" y="4127013"/>
              <a:ext cx="424639" cy="293324"/>
            </a:xfrm>
            <a:custGeom>
              <a:avLst/>
              <a:gdLst/>
              <a:ahLst/>
              <a:cxnLst/>
              <a:rect l="l" t="t" r="r" b="b"/>
              <a:pathLst>
                <a:path w="7609" h="5256" extrusionOk="0">
                  <a:moveTo>
                    <a:pt x="88" y="1"/>
                  </a:moveTo>
                  <a:cubicBezTo>
                    <a:pt x="78" y="1"/>
                    <a:pt x="69" y="2"/>
                    <a:pt x="60" y="5"/>
                  </a:cubicBezTo>
                  <a:cubicBezTo>
                    <a:pt x="24" y="17"/>
                    <a:pt x="0" y="65"/>
                    <a:pt x="12" y="100"/>
                  </a:cubicBezTo>
                  <a:cubicBezTo>
                    <a:pt x="810" y="1958"/>
                    <a:pt x="1620" y="3898"/>
                    <a:pt x="1905" y="5196"/>
                  </a:cubicBezTo>
                  <a:cubicBezTo>
                    <a:pt x="1917" y="5220"/>
                    <a:pt x="1929" y="5244"/>
                    <a:pt x="1953" y="5256"/>
                  </a:cubicBezTo>
                  <a:lnTo>
                    <a:pt x="1977" y="5256"/>
                  </a:lnTo>
                  <a:cubicBezTo>
                    <a:pt x="2001" y="5256"/>
                    <a:pt x="2012" y="5256"/>
                    <a:pt x="2024" y="5244"/>
                  </a:cubicBezTo>
                  <a:cubicBezTo>
                    <a:pt x="3739" y="3958"/>
                    <a:pt x="5596" y="2863"/>
                    <a:pt x="7561" y="2005"/>
                  </a:cubicBezTo>
                  <a:cubicBezTo>
                    <a:pt x="7597" y="1993"/>
                    <a:pt x="7608" y="1946"/>
                    <a:pt x="7597" y="1910"/>
                  </a:cubicBezTo>
                  <a:cubicBezTo>
                    <a:pt x="7588" y="1884"/>
                    <a:pt x="7561" y="1865"/>
                    <a:pt x="7533" y="1865"/>
                  </a:cubicBezTo>
                  <a:cubicBezTo>
                    <a:pt x="7522" y="1865"/>
                    <a:pt x="7511" y="1868"/>
                    <a:pt x="7501" y="1874"/>
                  </a:cubicBezTo>
                  <a:cubicBezTo>
                    <a:pt x="5572" y="2720"/>
                    <a:pt x="3727" y="3791"/>
                    <a:pt x="2024" y="5053"/>
                  </a:cubicBezTo>
                  <a:cubicBezTo>
                    <a:pt x="1715" y="3744"/>
                    <a:pt x="929" y="1862"/>
                    <a:pt x="155" y="41"/>
                  </a:cubicBezTo>
                  <a:cubicBezTo>
                    <a:pt x="146" y="14"/>
                    <a:pt x="117" y="1"/>
                    <a:pt x="88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 flipH="1">
              <a:off x="8013365" y="4423749"/>
              <a:ext cx="476484" cy="318214"/>
            </a:xfrm>
            <a:custGeom>
              <a:avLst/>
              <a:gdLst/>
              <a:ahLst/>
              <a:cxnLst/>
              <a:rect l="l" t="t" r="r" b="b"/>
              <a:pathLst>
                <a:path w="8538" h="5702" extrusionOk="0">
                  <a:moveTo>
                    <a:pt x="92" y="1"/>
                  </a:moveTo>
                  <a:cubicBezTo>
                    <a:pt x="81" y="1"/>
                    <a:pt x="70" y="4"/>
                    <a:pt x="60" y="10"/>
                  </a:cubicBezTo>
                  <a:cubicBezTo>
                    <a:pt x="25" y="22"/>
                    <a:pt x="1" y="70"/>
                    <a:pt x="25" y="105"/>
                  </a:cubicBezTo>
                  <a:cubicBezTo>
                    <a:pt x="930" y="1891"/>
                    <a:pt x="1918" y="3939"/>
                    <a:pt x="2323" y="5642"/>
                  </a:cubicBezTo>
                  <a:cubicBezTo>
                    <a:pt x="2334" y="5666"/>
                    <a:pt x="2346" y="5689"/>
                    <a:pt x="2370" y="5689"/>
                  </a:cubicBezTo>
                  <a:cubicBezTo>
                    <a:pt x="2382" y="5701"/>
                    <a:pt x="2394" y="5701"/>
                    <a:pt x="2394" y="5701"/>
                  </a:cubicBezTo>
                  <a:cubicBezTo>
                    <a:pt x="2418" y="5701"/>
                    <a:pt x="2430" y="5689"/>
                    <a:pt x="2442" y="5678"/>
                  </a:cubicBezTo>
                  <a:cubicBezTo>
                    <a:pt x="4109" y="4380"/>
                    <a:pt x="6537" y="3451"/>
                    <a:pt x="8478" y="2784"/>
                  </a:cubicBezTo>
                  <a:cubicBezTo>
                    <a:pt x="8514" y="2772"/>
                    <a:pt x="8538" y="2737"/>
                    <a:pt x="8514" y="2689"/>
                  </a:cubicBezTo>
                  <a:cubicBezTo>
                    <a:pt x="8504" y="2660"/>
                    <a:pt x="8478" y="2638"/>
                    <a:pt x="8449" y="2638"/>
                  </a:cubicBezTo>
                  <a:cubicBezTo>
                    <a:pt x="8443" y="2638"/>
                    <a:pt x="8437" y="2639"/>
                    <a:pt x="8430" y="2641"/>
                  </a:cubicBezTo>
                  <a:cubicBezTo>
                    <a:pt x="6514" y="3296"/>
                    <a:pt x="4120" y="4213"/>
                    <a:pt x="2442" y="5499"/>
                  </a:cubicBezTo>
                  <a:cubicBezTo>
                    <a:pt x="2013" y="3808"/>
                    <a:pt x="1049" y="1796"/>
                    <a:pt x="156" y="46"/>
                  </a:cubicBezTo>
                  <a:cubicBezTo>
                    <a:pt x="147" y="20"/>
                    <a:pt x="120" y="1"/>
                    <a:pt x="9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2" name="Google Shape;82;p2"/>
          <p:cNvSpPr/>
          <p:nvPr/>
        </p:nvSpPr>
        <p:spPr>
          <a:xfrm>
            <a:off x="2822648" y="1410591"/>
            <a:ext cx="10916" cy="6717"/>
          </a:xfrm>
          <a:custGeom>
            <a:avLst/>
            <a:gdLst/>
            <a:ahLst/>
            <a:cxnLst/>
            <a:rect l="l" t="t" r="r" b="b"/>
            <a:pathLst>
              <a:path w="273" h="168" extrusionOk="0">
                <a:moveTo>
                  <a:pt x="213" y="0"/>
                </a:moveTo>
                <a:cubicBezTo>
                  <a:pt x="203" y="0"/>
                  <a:pt x="194" y="3"/>
                  <a:pt x="185" y="8"/>
                </a:cubicBezTo>
                <a:cubicBezTo>
                  <a:pt x="166" y="20"/>
                  <a:pt x="177" y="46"/>
                  <a:pt x="194" y="46"/>
                </a:cubicBezTo>
                <a:cubicBezTo>
                  <a:pt x="197" y="46"/>
                  <a:pt x="201" y="45"/>
                  <a:pt x="205" y="43"/>
                </a:cubicBezTo>
                <a:lnTo>
                  <a:pt x="205" y="43"/>
                </a:lnTo>
                <a:cubicBezTo>
                  <a:pt x="168" y="65"/>
                  <a:pt x="175" y="78"/>
                  <a:pt x="133" y="87"/>
                </a:cubicBezTo>
                <a:cubicBezTo>
                  <a:pt x="129" y="88"/>
                  <a:pt x="125" y="88"/>
                  <a:pt x="122" y="88"/>
                </a:cubicBezTo>
                <a:cubicBezTo>
                  <a:pt x="110" y="88"/>
                  <a:pt x="98" y="85"/>
                  <a:pt x="86" y="85"/>
                </a:cubicBezTo>
                <a:cubicBezTo>
                  <a:pt x="81" y="85"/>
                  <a:pt x="76" y="85"/>
                  <a:pt x="70" y="87"/>
                </a:cubicBezTo>
                <a:cubicBezTo>
                  <a:pt x="47" y="93"/>
                  <a:pt x="27" y="104"/>
                  <a:pt x="13" y="121"/>
                </a:cubicBezTo>
                <a:cubicBezTo>
                  <a:pt x="1" y="135"/>
                  <a:pt x="13" y="152"/>
                  <a:pt x="27" y="152"/>
                </a:cubicBezTo>
                <a:cubicBezTo>
                  <a:pt x="31" y="152"/>
                  <a:pt x="35" y="151"/>
                  <a:pt x="39" y="147"/>
                </a:cubicBezTo>
                <a:cubicBezTo>
                  <a:pt x="88" y="100"/>
                  <a:pt x="261" y="167"/>
                  <a:pt x="270" y="62"/>
                </a:cubicBezTo>
                <a:cubicBezTo>
                  <a:pt x="273" y="27"/>
                  <a:pt x="244" y="0"/>
                  <a:pt x="213" y="0"/>
                </a:cubicBezTo>
                <a:close/>
              </a:path>
            </a:pathLst>
          </a:custGeom>
          <a:solidFill>
            <a:srgbClr val="F8BA8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2"/>
          <p:cNvSpPr/>
          <p:nvPr/>
        </p:nvSpPr>
        <p:spPr>
          <a:xfrm>
            <a:off x="1836429" y="3587752"/>
            <a:ext cx="8077" cy="12115"/>
          </a:xfrm>
          <a:custGeom>
            <a:avLst/>
            <a:gdLst/>
            <a:ahLst/>
            <a:cxnLst/>
            <a:rect l="l" t="t" r="r" b="b"/>
            <a:pathLst>
              <a:path w="202" h="303" extrusionOk="0">
                <a:moveTo>
                  <a:pt x="2" y="1"/>
                </a:moveTo>
                <a:cubicBezTo>
                  <a:pt x="1" y="1"/>
                  <a:pt x="1" y="1"/>
                  <a:pt x="1" y="2"/>
                </a:cubicBezTo>
                <a:cubicBezTo>
                  <a:pt x="62" y="94"/>
                  <a:pt x="121" y="188"/>
                  <a:pt x="181" y="282"/>
                </a:cubicBezTo>
                <a:cubicBezTo>
                  <a:pt x="187" y="289"/>
                  <a:pt x="194" y="296"/>
                  <a:pt x="201" y="303"/>
                </a:cubicBezTo>
                <a:cubicBezTo>
                  <a:pt x="67" y="81"/>
                  <a:pt x="10" y="1"/>
                  <a:pt x="2" y="1"/>
                </a:cubicBezTo>
                <a:close/>
              </a:path>
            </a:pathLst>
          </a:custGeom>
          <a:solidFill>
            <a:srgbClr val="F8BA8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2"/>
          <p:cNvSpPr/>
          <p:nvPr/>
        </p:nvSpPr>
        <p:spPr>
          <a:xfrm>
            <a:off x="3489951" y="2822527"/>
            <a:ext cx="5398" cy="15714"/>
          </a:xfrm>
          <a:custGeom>
            <a:avLst/>
            <a:gdLst/>
            <a:ahLst/>
            <a:cxnLst/>
            <a:rect l="l" t="t" r="r" b="b"/>
            <a:pathLst>
              <a:path w="135" h="393" extrusionOk="0">
                <a:moveTo>
                  <a:pt x="3" y="1"/>
                </a:moveTo>
                <a:cubicBezTo>
                  <a:pt x="1" y="1"/>
                  <a:pt x="3" y="17"/>
                  <a:pt x="10" y="43"/>
                </a:cubicBezTo>
                <a:cubicBezTo>
                  <a:pt x="53" y="157"/>
                  <a:pt x="95" y="270"/>
                  <a:pt x="132" y="386"/>
                </a:cubicBezTo>
                <a:cubicBezTo>
                  <a:pt x="132" y="388"/>
                  <a:pt x="133" y="389"/>
                  <a:pt x="135" y="392"/>
                </a:cubicBezTo>
                <a:cubicBezTo>
                  <a:pt x="45" y="100"/>
                  <a:pt x="8" y="1"/>
                  <a:pt x="3" y="1"/>
                </a:cubicBezTo>
                <a:close/>
              </a:path>
            </a:pathLst>
          </a:custGeom>
          <a:solidFill>
            <a:srgbClr val="F8BA8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2"/>
          <p:cNvSpPr/>
          <p:nvPr/>
        </p:nvSpPr>
        <p:spPr>
          <a:xfrm>
            <a:off x="5904698" y="-181955"/>
            <a:ext cx="9037" cy="9996"/>
          </a:xfrm>
          <a:custGeom>
            <a:avLst/>
            <a:gdLst/>
            <a:ahLst/>
            <a:cxnLst/>
            <a:rect l="l" t="t" r="r" b="b"/>
            <a:pathLst>
              <a:path w="226" h="250" extrusionOk="0">
                <a:moveTo>
                  <a:pt x="6" y="0"/>
                </a:moveTo>
                <a:cubicBezTo>
                  <a:pt x="0" y="0"/>
                  <a:pt x="54" y="66"/>
                  <a:pt x="225" y="249"/>
                </a:cubicBezTo>
                <a:lnTo>
                  <a:pt x="212" y="232"/>
                </a:lnTo>
                <a:cubicBezTo>
                  <a:pt x="145" y="156"/>
                  <a:pt x="77" y="80"/>
                  <a:pt x="12" y="4"/>
                </a:cubicBezTo>
                <a:cubicBezTo>
                  <a:pt x="9" y="2"/>
                  <a:pt x="7" y="0"/>
                  <a:pt x="6" y="0"/>
                </a:cubicBezTo>
                <a:close/>
              </a:path>
            </a:pathLst>
          </a:custGeom>
          <a:solidFill>
            <a:srgbClr val="F8BA8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2"/>
          <p:cNvSpPr txBox="1">
            <a:spLocks noGrp="1"/>
          </p:cNvSpPr>
          <p:nvPr>
            <p:ph type="ctrTitle"/>
          </p:nvPr>
        </p:nvSpPr>
        <p:spPr>
          <a:xfrm>
            <a:off x="2155050" y="1546808"/>
            <a:ext cx="4836000" cy="1739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Font typeface="Concert One"/>
              <a:buNone/>
              <a:defRPr sz="6800"/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87" name="Google Shape;87;p2"/>
          <p:cNvSpPr txBox="1">
            <a:spLocks noGrp="1"/>
          </p:cNvSpPr>
          <p:nvPr>
            <p:ph type="subTitle" idx="1"/>
          </p:nvPr>
        </p:nvSpPr>
        <p:spPr>
          <a:xfrm>
            <a:off x="2391600" y="3321323"/>
            <a:ext cx="43608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200"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88" name="Google Shape;88;p2"/>
          <p:cNvSpPr/>
          <p:nvPr/>
        </p:nvSpPr>
        <p:spPr>
          <a:xfrm>
            <a:off x="7169342" y="1095366"/>
            <a:ext cx="398352" cy="427012"/>
          </a:xfrm>
          <a:custGeom>
            <a:avLst/>
            <a:gdLst/>
            <a:ahLst/>
            <a:cxnLst/>
            <a:rect l="l" t="t" r="r" b="b"/>
            <a:pathLst>
              <a:path w="2977" h="3191" extrusionOk="0">
                <a:moveTo>
                  <a:pt x="1488" y="0"/>
                </a:moveTo>
                <a:lnTo>
                  <a:pt x="1262" y="667"/>
                </a:lnTo>
                <a:cubicBezTo>
                  <a:pt x="1155" y="988"/>
                  <a:pt x="917" y="1238"/>
                  <a:pt x="595" y="1357"/>
                </a:cubicBezTo>
                <a:lnTo>
                  <a:pt x="0" y="1595"/>
                </a:lnTo>
                <a:lnTo>
                  <a:pt x="595" y="1822"/>
                </a:lnTo>
                <a:cubicBezTo>
                  <a:pt x="917" y="1941"/>
                  <a:pt x="1155" y="2203"/>
                  <a:pt x="1262" y="2524"/>
                </a:cubicBezTo>
                <a:lnTo>
                  <a:pt x="1488" y="3191"/>
                </a:lnTo>
                <a:lnTo>
                  <a:pt x="1715" y="2524"/>
                </a:lnTo>
                <a:cubicBezTo>
                  <a:pt x="1822" y="2203"/>
                  <a:pt x="2072" y="1941"/>
                  <a:pt x="2381" y="1822"/>
                </a:cubicBezTo>
                <a:lnTo>
                  <a:pt x="2977" y="1595"/>
                </a:lnTo>
                <a:lnTo>
                  <a:pt x="2381" y="1357"/>
                </a:lnTo>
                <a:cubicBezTo>
                  <a:pt x="2072" y="1238"/>
                  <a:pt x="1822" y="988"/>
                  <a:pt x="1715" y="667"/>
                </a:cubicBezTo>
                <a:lnTo>
                  <a:pt x="1488" y="0"/>
                </a:lnTo>
                <a:close/>
              </a:path>
            </a:pathLst>
          </a:custGeom>
          <a:solidFill>
            <a:schemeClr val="accent4"/>
          </a:solidFill>
          <a:ln w="19050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2"/>
          <p:cNvSpPr/>
          <p:nvPr/>
        </p:nvSpPr>
        <p:spPr>
          <a:xfrm>
            <a:off x="2155044" y="1214020"/>
            <a:ext cx="285888" cy="308360"/>
          </a:xfrm>
          <a:custGeom>
            <a:avLst/>
            <a:gdLst/>
            <a:ahLst/>
            <a:cxnLst/>
            <a:rect l="l" t="t" r="r" b="b"/>
            <a:pathLst>
              <a:path w="5763" h="6216" extrusionOk="0">
                <a:moveTo>
                  <a:pt x="2882" y="1"/>
                </a:moveTo>
                <a:lnTo>
                  <a:pt x="2441" y="1299"/>
                </a:lnTo>
                <a:cubicBezTo>
                  <a:pt x="2239" y="1918"/>
                  <a:pt x="1762" y="2418"/>
                  <a:pt x="1143" y="2656"/>
                </a:cubicBezTo>
                <a:lnTo>
                  <a:pt x="0" y="3108"/>
                </a:lnTo>
                <a:lnTo>
                  <a:pt x="1143" y="3561"/>
                </a:lnTo>
                <a:cubicBezTo>
                  <a:pt x="1762" y="3799"/>
                  <a:pt x="2239" y="4287"/>
                  <a:pt x="2441" y="4918"/>
                </a:cubicBezTo>
                <a:lnTo>
                  <a:pt x="2882" y="6216"/>
                </a:lnTo>
                <a:lnTo>
                  <a:pt x="3310" y="4918"/>
                </a:lnTo>
                <a:cubicBezTo>
                  <a:pt x="3524" y="4287"/>
                  <a:pt x="4001" y="3799"/>
                  <a:pt x="4608" y="3561"/>
                </a:cubicBezTo>
                <a:lnTo>
                  <a:pt x="5763" y="3108"/>
                </a:lnTo>
                <a:lnTo>
                  <a:pt x="4608" y="2656"/>
                </a:lnTo>
                <a:cubicBezTo>
                  <a:pt x="4001" y="2418"/>
                  <a:pt x="3524" y="1918"/>
                  <a:pt x="3310" y="1299"/>
                </a:cubicBezTo>
                <a:lnTo>
                  <a:pt x="2882" y="1"/>
                </a:lnTo>
                <a:close/>
              </a:path>
            </a:pathLst>
          </a:custGeom>
          <a:solidFill>
            <a:schemeClr val="lt2"/>
          </a:solidFill>
          <a:ln w="19050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2"/>
          <p:cNvSpPr/>
          <p:nvPr/>
        </p:nvSpPr>
        <p:spPr>
          <a:xfrm>
            <a:off x="1338102" y="2357862"/>
            <a:ext cx="198305" cy="213893"/>
          </a:xfrm>
          <a:custGeom>
            <a:avLst/>
            <a:gdLst/>
            <a:ahLst/>
            <a:cxnLst/>
            <a:rect l="l" t="t" r="r" b="b"/>
            <a:pathLst>
              <a:path w="5763" h="6216" extrusionOk="0">
                <a:moveTo>
                  <a:pt x="2882" y="1"/>
                </a:moveTo>
                <a:lnTo>
                  <a:pt x="2441" y="1299"/>
                </a:lnTo>
                <a:cubicBezTo>
                  <a:pt x="2239" y="1918"/>
                  <a:pt x="1762" y="2418"/>
                  <a:pt x="1143" y="2656"/>
                </a:cubicBezTo>
                <a:lnTo>
                  <a:pt x="0" y="3108"/>
                </a:lnTo>
                <a:lnTo>
                  <a:pt x="1143" y="3561"/>
                </a:lnTo>
                <a:cubicBezTo>
                  <a:pt x="1762" y="3799"/>
                  <a:pt x="2239" y="4287"/>
                  <a:pt x="2441" y="4918"/>
                </a:cubicBezTo>
                <a:lnTo>
                  <a:pt x="2882" y="6216"/>
                </a:lnTo>
                <a:lnTo>
                  <a:pt x="3310" y="4918"/>
                </a:lnTo>
                <a:cubicBezTo>
                  <a:pt x="3524" y="4287"/>
                  <a:pt x="4001" y="3799"/>
                  <a:pt x="4608" y="3561"/>
                </a:cubicBezTo>
                <a:lnTo>
                  <a:pt x="5763" y="3108"/>
                </a:lnTo>
                <a:lnTo>
                  <a:pt x="4608" y="2656"/>
                </a:lnTo>
                <a:cubicBezTo>
                  <a:pt x="4001" y="2418"/>
                  <a:pt x="3524" y="1918"/>
                  <a:pt x="3310" y="1299"/>
                </a:cubicBezTo>
                <a:lnTo>
                  <a:pt x="2882" y="1"/>
                </a:lnTo>
                <a:close/>
              </a:path>
            </a:pathLst>
          </a:custGeom>
          <a:solidFill>
            <a:schemeClr val="accent1"/>
          </a:solidFill>
          <a:ln w="19050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2"/>
          <p:cNvSpPr/>
          <p:nvPr/>
        </p:nvSpPr>
        <p:spPr>
          <a:xfrm>
            <a:off x="2206519" y="2012920"/>
            <a:ext cx="285888" cy="308360"/>
          </a:xfrm>
          <a:custGeom>
            <a:avLst/>
            <a:gdLst/>
            <a:ahLst/>
            <a:cxnLst/>
            <a:rect l="l" t="t" r="r" b="b"/>
            <a:pathLst>
              <a:path w="5763" h="6216" extrusionOk="0">
                <a:moveTo>
                  <a:pt x="2882" y="1"/>
                </a:moveTo>
                <a:lnTo>
                  <a:pt x="2441" y="1299"/>
                </a:lnTo>
                <a:cubicBezTo>
                  <a:pt x="2239" y="1918"/>
                  <a:pt x="1762" y="2418"/>
                  <a:pt x="1143" y="2656"/>
                </a:cubicBezTo>
                <a:lnTo>
                  <a:pt x="0" y="3108"/>
                </a:lnTo>
                <a:lnTo>
                  <a:pt x="1143" y="3561"/>
                </a:lnTo>
                <a:cubicBezTo>
                  <a:pt x="1762" y="3799"/>
                  <a:pt x="2239" y="4287"/>
                  <a:pt x="2441" y="4918"/>
                </a:cubicBezTo>
                <a:lnTo>
                  <a:pt x="2882" y="6216"/>
                </a:lnTo>
                <a:lnTo>
                  <a:pt x="3310" y="4918"/>
                </a:lnTo>
                <a:cubicBezTo>
                  <a:pt x="3524" y="4287"/>
                  <a:pt x="4001" y="3799"/>
                  <a:pt x="4608" y="3561"/>
                </a:cubicBezTo>
                <a:lnTo>
                  <a:pt x="5763" y="3108"/>
                </a:lnTo>
                <a:lnTo>
                  <a:pt x="4608" y="2656"/>
                </a:lnTo>
                <a:cubicBezTo>
                  <a:pt x="4001" y="2418"/>
                  <a:pt x="3524" y="1918"/>
                  <a:pt x="3310" y="1299"/>
                </a:cubicBezTo>
                <a:lnTo>
                  <a:pt x="2882" y="1"/>
                </a:lnTo>
                <a:close/>
              </a:path>
            </a:pathLst>
          </a:custGeom>
          <a:solidFill>
            <a:schemeClr val="accent4"/>
          </a:solidFill>
          <a:ln w="19050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2"/>
          <p:cNvSpPr/>
          <p:nvPr/>
        </p:nvSpPr>
        <p:spPr>
          <a:xfrm>
            <a:off x="1658244" y="2930770"/>
            <a:ext cx="285888" cy="308360"/>
          </a:xfrm>
          <a:custGeom>
            <a:avLst/>
            <a:gdLst/>
            <a:ahLst/>
            <a:cxnLst/>
            <a:rect l="l" t="t" r="r" b="b"/>
            <a:pathLst>
              <a:path w="5763" h="6216" extrusionOk="0">
                <a:moveTo>
                  <a:pt x="2882" y="1"/>
                </a:moveTo>
                <a:lnTo>
                  <a:pt x="2441" y="1299"/>
                </a:lnTo>
                <a:cubicBezTo>
                  <a:pt x="2239" y="1918"/>
                  <a:pt x="1762" y="2418"/>
                  <a:pt x="1143" y="2656"/>
                </a:cubicBezTo>
                <a:lnTo>
                  <a:pt x="0" y="3108"/>
                </a:lnTo>
                <a:lnTo>
                  <a:pt x="1143" y="3561"/>
                </a:lnTo>
                <a:cubicBezTo>
                  <a:pt x="1762" y="3799"/>
                  <a:pt x="2239" y="4287"/>
                  <a:pt x="2441" y="4918"/>
                </a:cubicBezTo>
                <a:lnTo>
                  <a:pt x="2882" y="6216"/>
                </a:lnTo>
                <a:lnTo>
                  <a:pt x="3310" y="4918"/>
                </a:lnTo>
                <a:cubicBezTo>
                  <a:pt x="3524" y="4287"/>
                  <a:pt x="4001" y="3799"/>
                  <a:pt x="4608" y="3561"/>
                </a:cubicBezTo>
                <a:lnTo>
                  <a:pt x="5763" y="3108"/>
                </a:lnTo>
                <a:lnTo>
                  <a:pt x="4608" y="2656"/>
                </a:lnTo>
                <a:cubicBezTo>
                  <a:pt x="4001" y="2418"/>
                  <a:pt x="3524" y="1918"/>
                  <a:pt x="3310" y="1299"/>
                </a:cubicBezTo>
                <a:lnTo>
                  <a:pt x="2882" y="1"/>
                </a:lnTo>
                <a:close/>
              </a:path>
            </a:pathLst>
          </a:custGeom>
          <a:solidFill>
            <a:schemeClr val="lt2"/>
          </a:solidFill>
          <a:ln w="19050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2"/>
          <p:cNvSpPr/>
          <p:nvPr/>
        </p:nvSpPr>
        <p:spPr>
          <a:xfrm>
            <a:off x="6752399" y="1920823"/>
            <a:ext cx="553882" cy="597420"/>
          </a:xfrm>
          <a:custGeom>
            <a:avLst/>
            <a:gdLst/>
            <a:ahLst/>
            <a:cxnLst/>
            <a:rect l="l" t="t" r="r" b="b"/>
            <a:pathLst>
              <a:path w="5763" h="6216" extrusionOk="0">
                <a:moveTo>
                  <a:pt x="2882" y="1"/>
                </a:moveTo>
                <a:lnTo>
                  <a:pt x="2441" y="1299"/>
                </a:lnTo>
                <a:cubicBezTo>
                  <a:pt x="2239" y="1918"/>
                  <a:pt x="1762" y="2418"/>
                  <a:pt x="1143" y="2656"/>
                </a:cubicBezTo>
                <a:lnTo>
                  <a:pt x="0" y="3108"/>
                </a:lnTo>
                <a:lnTo>
                  <a:pt x="1143" y="3561"/>
                </a:lnTo>
                <a:cubicBezTo>
                  <a:pt x="1762" y="3799"/>
                  <a:pt x="2239" y="4287"/>
                  <a:pt x="2441" y="4918"/>
                </a:cubicBezTo>
                <a:lnTo>
                  <a:pt x="2882" y="6216"/>
                </a:lnTo>
                <a:lnTo>
                  <a:pt x="3310" y="4918"/>
                </a:lnTo>
                <a:cubicBezTo>
                  <a:pt x="3524" y="4287"/>
                  <a:pt x="4001" y="3799"/>
                  <a:pt x="4608" y="3561"/>
                </a:cubicBezTo>
                <a:lnTo>
                  <a:pt x="5763" y="3108"/>
                </a:lnTo>
                <a:lnTo>
                  <a:pt x="4608" y="2656"/>
                </a:lnTo>
                <a:cubicBezTo>
                  <a:pt x="4001" y="2418"/>
                  <a:pt x="3524" y="1918"/>
                  <a:pt x="3310" y="1299"/>
                </a:cubicBezTo>
                <a:lnTo>
                  <a:pt x="2882" y="1"/>
                </a:lnTo>
                <a:close/>
              </a:path>
            </a:pathLst>
          </a:custGeom>
          <a:solidFill>
            <a:schemeClr val="accent5"/>
          </a:solidFill>
          <a:ln w="19050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2"/>
          <p:cNvSpPr/>
          <p:nvPr/>
        </p:nvSpPr>
        <p:spPr>
          <a:xfrm>
            <a:off x="1404152" y="1349987"/>
            <a:ext cx="198305" cy="213893"/>
          </a:xfrm>
          <a:custGeom>
            <a:avLst/>
            <a:gdLst/>
            <a:ahLst/>
            <a:cxnLst/>
            <a:rect l="l" t="t" r="r" b="b"/>
            <a:pathLst>
              <a:path w="5763" h="6216" extrusionOk="0">
                <a:moveTo>
                  <a:pt x="2882" y="1"/>
                </a:moveTo>
                <a:lnTo>
                  <a:pt x="2441" y="1299"/>
                </a:lnTo>
                <a:cubicBezTo>
                  <a:pt x="2239" y="1918"/>
                  <a:pt x="1762" y="2418"/>
                  <a:pt x="1143" y="2656"/>
                </a:cubicBezTo>
                <a:lnTo>
                  <a:pt x="0" y="3108"/>
                </a:lnTo>
                <a:lnTo>
                  <a:pt x="1143" y="3561"/>
                </a:lnTo>
                <a:cubicBezTo>
                  <a:pt x="1762" y="3799"/>
                  <a:pt x="2239" y="4287"/>
                  <a:pt x="2441" y="4918"/>
                </a:cubicBezTo>
                <a:lnTo>
                  <a:pt x="2882" y="6216"/>
                </a:lnTo>
                <a:lnTo>
                  <a:pt x="3310" y="4918"/>
                </a:lnTo>
                <a:cubicBezTo>
                  <a:pt x="3524" y="4287"/>
                  <a:pt x="4001" y="3799"/>
                  <a:pt x="4608" y="3561"/>
                </a:cubicBezTo>
                <a:lnTo>
                  <a:pt x="5763" y="3108"/>
                </a:lnTo>
                <a:lnTo>
                  <a:pt x="4608" y="2656"/>
                </a:lnTo>
                <a:cubicBezTo>
                  <a:pt x="4001" y="2418"/>
                  <a:pt x="3524" y="1918"/>
                  <a:pt x="3310" y="1299"/>
                </a:cubicBezTo>
                <a:lnTo>
                  <a:pt x="2882" y="1"/>
                </a:lnTo>
                <a:close/>
              </a:path>
            </a:pathLst>
          </a:custGeom>
          <a:solidFill>
            <a:schemeClr val="accent1"/>
          </a:solidFill>
          <a:ln w="19050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"/>
          <p:cNvSpPr/>
          <p:nvPr/>
        </p:nvSpPr>
        <p:spPr>
          <a:xfrm>
            <a:off x="7420014" y="2930768"/>
            <a:ext cx="147682" cy="158298"/>
          </a:xfrm>
          <a:custGeom>
            <a:avLst/>
            <a:gdLst/>
            <a:ahLst/>
            <a:cxnLst/>
            <a:rect l="l" t="t" r="r" b="b"/>
            <a:pathLst>
              <a:path w="2977" h="3191" extrusionOk="0">
                <a:moveTo>
                  <a:pt x="1488" y="0"/>
                </a:moveTo>
                <a:lnTo>
                  <a:pt x="1262" y="667"/>
                </a:lnTo>
                <a:cubicBezTo>
                  <a:pt x="1155" y="988"/>
                  <a:pt x="917" y="1238"/>
                  <a:pt x="595" y="1357"/>
                </a:cubicBezTo>
                <a:lnTo>
                  <a:pt x="0" y="1595"/>
                </a:lnTo>
                <a:lnTo>
                  <a:pt x="595" y="1822"/>
                </a:lnTo>
                <a:cubicBezTo>
                  <a:pt x="917" y="1941"/>
                  <a:pt x="1155" y="2203"/>
                  <a:pt x="1262" y="2524"/>
                </a:cubicBezTo>
                <a:lnTo>
                  <a:pt x="1488" y="3191"/>
                </a:lnTo>
                <a:lnTo>
                  <a:pt x="1715" y="2524"/>
                </a:lnTo>
                <a:cubicBezTo>
                  <a:pt x="1822" y="2203"/>
                  <a:pt x="2072" y="1941"/>
                  <a:pt x="2381" y="1822"/>
                </a:cubicBezTo>
                <a:lnTo>
                  <a:pt x="2977" y="1595"/>
                </a:lnTo>
                <a:lnTo>
                  <a:pt x="2381" y="1357"/>
                </a:lnTo>
                <a:cubicBezTo>
                  <a:pt x="2072" y="1238"/>
                  <a:pt x="1822" y="988"/>
                  <a:pt x="1715" y="667"/>
                </a:cubicBezTo>
                <a:lnTo>
                  <a:pt x="1488" y="0"/>
                </a:lnTo>
                <a:close/>
              </a:path>
            </a:pathLst>
          </a:custGeom>
          <a:solidFill>
            <a:schemeClr val="accent2"/>
          </a:solidFill>
          <a:ln w="19050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2"/>
          <p:cNvSpPr/>
          <p:nvPr/>
        </p:nvSpPr>
        <p:spPr>
          <a:xfrm>
            <a:off x="2968719" y="157870"/>
            <a:ext cx="285888" cy="308360"/>
          </a:xfrm>
          <a:custGeom>
            <a:avLst/>
            <a:gdLst/>
            <a:ahLst/>
            <a:cxnLst/>
            <a:rect l="l" t="t" r="r" b="b"/>
            <a:pathLst>
              <a:path w="5763" h="6216" extrusionOk="0">
                <a:moveTo>
                  <a:pt x="2882" y="1"/>
                </a:moveTo>
                <a:lnTo>
                  <a:pt x="2441" y="1299"/>
                </a:lnTo>
                <a:cubicBezTo>
                  <a:pt x="2239" y="1918"/>
                  <a:pt x="1762" y="2418"/>
                  <a:pt x="1143" y="2656"/>
                </a:cubicBezTo>
                <a:lnTo>
                  <a:pt x="0" y="3108"/>
                </a:lnTo>
                <a:lnTo>
                  <a:pt x="1143" y="3561"/>
                </a:lnTo>
                <a:cubicBezTo>
                  <a:pt x="1762" y="3799"/>
                  <a:pt x="2239" y="4287"/>
                  <a:pt x="2441" y="4918"/>
                </a:cubicBezTo>
                <a:lnTo>
                  <a:pt x="2882" y="6216"/>
                </a:lnTo>
                <a:lnTo>
                  <a:pt x="3310" y="4918"/>
                </a:lnTo>
                <a:cubicBezTo>
                  <a:pt x="3524" y="4287"/>
                  <a:pt x="4001" y="3799"/>
                  <a:pt x="4608" y="3561"/>
                </a:cubicBezTo>
                <a:lnTo>
                  <a:pt x="5763" y="3108"/>
                </a:lnTo>
                <a:lnTo>
                  <a:pt x="4608" y="2656"/>
                </a:lnTo>
                <a:cubicBezTo>
                  <a:pt x="4001" y="2418"/>
                  <a:pt x="3524" y="1918"/>
                  <a:pt x="3310" y="1299"/>
                </a:cubicBezTo>
                <a:lnTo>
                  <a:pt x="2882" y="1"/>
                </a:lnTo>
                <a:close/>
              </a:path>
            </a:pathLst>
          </a:custGeom>
          <a:solidFill>
            <a:schemeClr val="accent2"/>
          </a:solidFill>
          <a:ln w="19050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2"/>
          <p:cNvSpPr/>
          <p:nvPr/>
        </p:nvSpPr>
        <p:spPr>
          <a:xfrm>
            <a:off x="6166095" y="224979"/>
            <a:ext cx="489927" cy="528422"/>
          </a:xfrm>
          <a:custGeom>
            <a:avLst/>
            <a:gdLst/>
            <a:ahLst/>
            <a:cxnLst/>
            <a:rect l="l" t="t" r="r" b="b"/>
            <a:pathLst>
              <a:path w="5763" h="6216" extrusionOk="0">
                <a:moveTo>
                  <a:pt x="2882" y="1"/>
                </a:moveTo>
                <a:lnTo>
                  <a:pt x="2441" y="1299"/>
                </a:lnTo>
                <a:cubicBezTo>
                  <a:pt x="2239" y="1918"/>
                  <a:pt x="1762" y="2418"/>
                  <a:pt x="1143" y="2656"/>
                </a:cubicBezTo>
                <a:lnTo>
                  <a:pt x="0" y="3108"/>
                </a:lnTo>
                <a:lnTo>
                  <a:pt x="1143" y="3561"/>
                </a:lnTo>
                <a:cubicBezTo>
                  <a:pt x="1762" y="3799"/>
                  <a:pt x="2239" y="4287"/>
                  <a:pt x="2441" y="4918"/>
                </a:cubicBezTo>
                <a:lnTo>
                  <a:pt x="2882" y="6216"/>
                </a:lnTo>
                <a:lnTo>
                  <a:pt x="3310" y="4918"/>
                </a:lnTo>
                <a:cubicBezTo>
                  <a:pt x="3524" y="4287"/>
                  <a:pt x="4001" y="3799"/>
                  <a:pt x="4608" y="3561"/>
                </a:cubicBezTo>
                <a:lnTo>
                  <a:pt x="5763" y="3108"/>
                </a:lnTo>
                <a:lnTo>
                  <a:pt x="4608" y="2656"/>
                </a:lnTo>
                <a:cubicBezTo>
                  <a:pt x="4001" y="2418"/>
                  <a:pt x="3524" y="1918"/>
                  <a:pt x="3310" y="1299"/>
                </a:cubicBezTo>
                <a:lnTo>
                  <a:pt x="2882" y="1"/>
                </a:lnTo>
                <a:close/>
              </a:path>
            </a:pathLst>
          </a:custGeom>
          <a:solidFill>
            <a:schemeClr val="lt2"/>
          </a:solidFill>
          <a:ln w="19050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2"/>
          <p:cNvSpPr/>
          <p:nvPr/>
        </p:nvSpPr>
        <p:spPr>
          <a:xfrm>
            <a:off x="1801920" y="47841"/>
            <a:ext cx="489927" cy="528422"/>
          </a:xfrm>
          <a:custGeom>
            <a:avLst/>
            <a:gdLst/>
            <a:ahLst/>
            <a:cxnLst/>
            <a:rect l="l" t="t" r="r" b="b"/>
            <a:pathLst>
              <a:path w="5763" h="6216" extrusionOk="0">
                <a:moveTo>
                  <a:pt x="2882" y="1"/>
                </a:moveTo>
                <a:lnTo>
                  <a:pt x="2441" y="1299"/>
                </a:lnTo>
                <a:cubicBezTo>
                  <a:pt x="2239" y="1918"/>
                  <a:pt x="1762" y="2418"/>
                  <a:pt x="1143" y="2656"/>
                </a:cubicBezTo>
                <a:lnTo>
                  <a:pt x="0" y="3108"/>
                </a:lnTo>
                <a:lnTo>
                  <a:pt x="1143" y="3561"/>
                </a:lnTo>
                <a:cubicBezTo>
                  <a:pt x="1762" y="3799"/>
                  <a:pt x="2239" y="4287"/>
                  <a:pt x="2441" y="4918"/>
                </a:cubicBezTo>
                <a:lnTo>
                  <a:pt x="2882" y="6216"/>
                </a:lnTo>
                <a:lnTo>
                  <a:pt x="3310" y="4918"/>
                </a:lnTo>
                <a:cubicBezTo>
                  <a:pt x="3524" y="4287"/>
                  <a:pt x="4001" y="3799"/>
                  <a:pt x="4608" y="3561"/>
                </a:cubicBezTo>
                <a:lnTo>
                  <a:pt x="5763" y="3108"/>
                </a:lnTo>
                <a:lnTo>
                  <a:pt x="4608" y="2656"/>
                </a:lnTo>
                <a:cubicBezTo>
                  <a:pt x="4001" y="2418"/>
                  <a:pt x="3524" y="1918"/>
                  <a:pt x="3310" y="1299"/>
                </a:cubicBezTo>
                <a:lnTo>
                  <a:pt x="2882" y="1"/>
                </a:lnTo>
                <a:close/>
              </a:path>
            </a:pathLst>
          </a:custGeom>
          <a:solidFill>
            <a:schemeClr val="lt2"/>
          </a:solidFill>
          <a:ln w="19050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SECTION_TITLE_AND_DESCRIPTION_1"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1" name="Google Shape;351;p13"/>
          <p:cNvGrpSpPr/>
          <p:nvPr/>
        </p:nvGrpSpPr>
        <p:grpSpPr>
          <a:xfrm>
            <a:off x="353167" y="163310"/>
            <a:ext cx="8452699" cy="4831682"/>
            <a:chOff x="345766" y="155909"/>
            <a:chExt cx="8452699" cy="4831682"/>
          </a:xfrm>
        </p:grpSpPr>
        <p:grpSp>
          <p:nvGrpSpPr>
            <p:cNvPr id="352" name="Google Shape;352;p13"/>
            <p:cNvGrpSpPr/>
            <p:nvPr/>
          </p:nvGrpSpPr>
          <p:grpSpPr>
            <a:xfrm>
              <a:off x="345766" y="155909"/>
              <a:ext cx="8452699" cy="4831682"/>
              <a:chOff x="271175" y="79714"/>
              <a:chExt cx="8452699" cy="4831682"/>
            </a:xfrm>
          </p:grpSpPr>
          <p:sp>
            <p:nvSpPr>
              <p:cNvPr id="353" name="Google Shape;353;p13"/>
              <p:cNvSpPr/>
              <p:nvPr/>
            </p:nvSpPr>
            <p:spPr>
              <a:xfrm>
                <a:off x="271175" y="79714"/>
                <a:ext cx="8452698" cy="4831682"/>
              </a:xfrm>
              <a:custGeom>
                <a:avLst/>
                <a:gdLst/>
                <a:ahLst/>
                <a:cxnLst/>
                <a:rect l="l" t="t" r="r" b="b"/>
                <a:pathLst>
                  <a:path w="36553" h="27968" extrusionOk="0">
                    <a:moveTo>
                      <a:pt x="0" y="0"/>
                    </a:moveTo>
                    <a:lnTo>
                      <a:pt x="0" y="27968"/>
                    </a:lnTo>
                    <a:lnTo>
                      <a:pt x="36553" y="27968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accent5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" name="Google Shape;354;p13"/>
              <p:cNvSpPr/>
              <p:nvPr/>
            </p:nvSpPr>
            <p:spPr>
              <a:xfrm>
                <a:off x="271175" y="79723"/>
                <a:ext cx="8452698" cy="351722"/>
              </a:xfrm>
              <a:custGeom>
                <a:avLst/>
                <a:gdLst/>
                <a:ahLst/>
                <a:cxnLst/>
                <a:rect l="l" t="t" r="r" b="b"/>
                <a:pathLst>
                  <a:path w="36553" h="2620" extrusionOk="0">
                    <a:moveTo>
                      <a:pt x="0" y="0"/>
                    </a:moveTo>
                    <a:lnTo>
                      <a:pt x="0" y="2619"/>
                    </a:lnTo>
                    <a:lnTo>
                      <a:pt x="36553" y="2619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" name="Google Shape;355;p13"/>
              <p:cNvSpPr/>
              <p:nvPr/>
            </p:nvSpPr>
            <p:spPr>
              <a:xfrm>
                <a:off x="8224103" y="122754"/>
                <a:ext cx="364977" cy="269502"/>
              </a:xfrm>
              <a:custGeom>
                <a:avLst/>
                <a:gdLst/>
                <a:ahLst/>
                <a:cxnLst/>
                <a:rect l="l" t="t" r="r" b="b"/>
                <a:pathLst>
                  <a:path w="2454" h="1560" extrusionOk="0">
                    <a:moveTo>
                      <a:pt x="72" y="0"/>
                    </a:moveTo>
                    <a:cubicBezTo>
                      <a:pt x="24" y="0"/>
                      <a:pt x="0" y="36"/>
                      <a:pt x="0" y="72"/>
                    </a:cubicBezTo>
                    <a:cubicBezTo>
                      <a:pt x="0" y="119"/>
                      <a:pt x="24" y="143"/>
                      <a:pt x="72" y="143"/>
                    </a:cubicBezTo>
                    <a:lnTo>
                      <a:pt x="2310" y="143"/>
                    </a:lnTo>
                    <a:lnTo>
                      <a:pt x="2310" y="1477"/>
                    </a:lnTo>
                    <a:cubicBezTo>
                      <a:pt x="2310" y="1524"/>
                      <a:pt x="2334" y="1560"/>
                      <a:pt x="2382" y="1560"/>
                    </a:cubicBezTo>
                    <a:cubicBezTo>
                      <a:pt x="2417" y="1560"/>
                      <a:pt x="2453" y="1524"/>
                      <a:pt x="2453" y="1477"/>
                    </a:cubicBezTo>
                    <a:lnTo>
                      <a:pt x="2453" y="72"/>
                    </a:lnTo>
                    <a:cubicBezTo>
                      <a:pt x="2453" y="36"/>
                      <a:pt x="2417" y="0"/>
                      <a:pt x="23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" name="Google Shape;356;p13"/>
              <p:cNvSpPr/>
              <p:nvPr/>
            </p:nvSpPr>
            <p:spPr>
              <a:xfrm>
                <a:off x="4845567" y="161946"/>
                <a:ext cx="1036891" cy="26950"/>
              </a:xfrm>
              <a:custGeom>
                <a:avLst/>
                <a:gdLst/>
                <a:ahLst/>
                <a:cxnLst/>
                <a:rect l="l" t="t" r="r" b="b"/>
                <a:pathLst>
                  <a:path w="6002" h="156" extrusionOk="0">
                    <a:moveTo>
                      <a:pt x="72" y="0"/>
                    </a:moveTo>
                    <a:cubicBezTo>
                      <a:pt x="36" y="0"/>
                      <a:pt x="1" y="36"/>
                      <a:pt x="1" y="72"/>
                    </a:cubicBezTo>
                    <a:cubicBezTo>
                      <a:pt x="1" y="119"/>
                      <a:pt x="36" y="155"/>
                      <a:pt x="72" y="155"/>
                    </a:cubicBezTo>
                    <a:lnTo>
                      <a:pt x="5930" y="155"/>
                    </a:lnTo>
                    <a:cubicBezTo>
                      <a:pt x="5978" y="155"/>
                      <a:pt x="6001" y="119"/>
                      <a:pt x="6001" y="72"/>
                    </a:cubicBezTo>
                    <a:cubicBezTo>
                      <a:pt x="6001" y="36"/>
                      <a:pt x="5978" y="0"/>
                      <a:pt x="5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57" name="Google Shape;357;p13"/>
            <p:cNvSpPr/>
            <p:nvPr/>
          </p:nvSpPr>
          <p:spPr>
            <a:xfrm>
              <a:off x="697224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13"/>
            <p:cNvSpPr/>
            <p:nvPr/>
          </p:nvSpPr>
          <p:spPr>
            <a:xfrm>
              <a:off x="94884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13"/>
            <p:cNvSpPr/>
            <p:nvPr/>
          </p:nvSpPr>
          <p:spPr>
            <a:xfrm>
              <a:off x="44559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0" name="Google Shape;360;p13"/>
          <p:cNvSpPr/>
          <p:nvPr/>
        </p:nvSpPr>
        <p:spPr>
          <a:xfrm>
            <a:off x="1074049" y="2338638"/>
            <a:ext cx="355200" cy="355200"/>
          </a:xfrm>
          <a:prstGeom prst="ellipse">
            <a:avLst/>
          </a:prstGeom>
          <a:solidFill>
            <a:schemeClr val="accent4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p13"/>
          <p:cNvSpPr/>
          <p:nvPr/>
        </p:nvSpPr>
        <p:spPr>
          <a:xfrm>
            <a:off x="1074049" y="3684513"/>
            <a:ext cx="355200" cy="355200"/>
          </a:xfrm>
          <a:prstGeom prst="ellipse">
            <a:avLst/>
          </a:prstGeom>
          <a:solidFill>
            <a:schemeClr val="accent4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p13"/>
          <p:cNvSpPr/>
          <p:nvPr/>
        </p:nvSpPr>
        <p:spPr>
          <a:xfrm>
            <a:off x="5233249" y="2338638"/>
            <a:ext cx="355200" cy="355200"/>
          </a:xfrm>
          <a:prstGeom prst="ellipse">
            <a:avLst/>
          </a:prstGeom>
          <a:solidFill>
            <a:schemeClr val="accent4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p13"/>
          <p:cNvSpPr/>
          <p:nvPr/>
        </p:nvSpPr>
        <p:spPr>
          <a:xfrm>
            <a:off x="5233249" y="3684513"/>
            <a:ext cx="355200" cy="355200"/>
          </a:xfrm>
          <a:prstGeom prst="ellipse">
            <a:avLst/>
          </a:prstGeom>
          <a:solidFill>
            <a:schemeClr val="accent4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p13"/>
          <p:cNvSpPr/>
          <p:nvPr/>
        </p:nvSpPr>
        <p:spPr>
          <a:xfrm>
            <a:off x="5233249" y="982163"/>
            <a:ext cx="355200" cy="355200"/>
          </a:xfrm>
          <a:prstGeom prst="ellipse">
            <a:avLst/>
          </a:prstGeom>
          <a:solidFill>
            <a:schemeClr val="accent4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p13"/>
          <p:cNvSpPr/>
          <p:nvPr/>
        </p:nvSpPr>
        <p:spPr>
          <a:xfrm>
            <a:off x="1074049" y="992763"/>
            <a:ext cx="355200" cy="355200"/>
          </a:xfrm>
          <a:prstGeom prst="ellipse">
            <a:avLst/>
          </a:prstGeom>
          <a:solidFill>
            <a:schemeClr val="accent4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p13"/>
          <p:cNvSpPr txBox="1">
            <a:spLocks noGrp="1"/>
          </p:cNvSpPr>
          <p:nvPr>
            <p:ph type="title"/>
          </p:nvPr>
        </p:nvSpPr>
        <p:spPr>
          <a:xfrm>
            <a:off x="1484700" y="977961"/>
            <a:ext cx="2553900" cy="40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67" name="Google Shape;367;p13"/>
          <p:cNvSpPr txBox="1">
            <a:spLocks noGrp="1"/>
          </p:cNvSpPr>
          <p:nvPr>
            <p:ph type="subTitle" idx="1"/>
          </p:nvPr>
        </p:nvSpPr>
        <p:spPr>
          <a:xfrm>
            <a:off x="1484700" y="1289369"/>
            <a:ext cx="2553900" cy="61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68" name="Google Shape;368;p13"/>
          <p:cNvSpPr txBox="1">
            <a:spLocks noGrp="1"/>
          </p:cNvSpPr>
          <p:nvPr>
            <p:ph type="title" idx="2" hasCustomPrompt="1"/>
          </p:nvPr>
        </p:nvSpPr>
        <p:spPr>
          <a:xfrm>
            <a:off x="947300" y="1030161"/>
            <a:ext cx="496800" cy="25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69" name="Google Shape;369;p13"/>
          <p:cNvSpPr txBox="1">
            <a:spLocks noGrp="1"/>
          </p:cNvSpPr>
          <p:nvPr>
            <p:ph type="title" idx="3"/>
          </p:nvPr>
        </p:nvSpPr>
        <p:spPr>
          <a:xfrm>
            <a:off x="5645353" y="977961"/>
            <a:ext cx="2553900" cy="40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70" name="Google Shape;370;p13"/>
          <p:cNvSpPr txBox="1">
            <a:spLocks noGrp="1"/>
          </p:cNvSpPr>
          <p:nvPr>
            <p:ph type="subTitle" idx="4"/>
          </p:nvPr>
        </p:nvSpPr>
        <p:spPr>
          <a:xfrm>
            <a:off x="5645353" y="1313769"/>
            <a:ext cx="2553900" cy="61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71" name="Google Shape;371;p13"/>
          <p:cNvSpPr txBox="1">
            <a:spLocks noGrp="1"/>
          </p:cNvSpPr>
          <p:nvPr>
            <p:ph type="title" idx="5" hasCustomPrompt="1"/>
          </p:nvPr>
        </p:nvSpPr>
        <p:spPr>
          <a:xfrm>
            <a:off x="5131893" y="1029343"/>
            <a:ext cx="493800" cy="25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72" name="Google Shape;372;p13"/>
          <p:cNvSpPr txBox="1">
            <a:spLocks noGrp="1"/>
          </p:cNvSpPr>
          <p:nvPr>
            <p:ph type="title" idx="6"/>
          </p:nvPr>
        </p:nvSpPr>
        <p:spPr>
          <a:xfrm>
            <a:off x="1484700" y="2338636"/>
            <a:ext cx="2553900" cy="40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73" name="Google Shape;373;p13"/>
          <p:cNvSpPr txBox="1">
            <a:spLocks noGrp="1"/>
          </p:cNvSpPr>
          <p:nvPr>
            <p:ph type="subTitle" idx="7"/>
          </p:nvPr>
        </p:nvSpPr>
        <p:spPr>
          <a:xfrm>
            <a:off x="1484700" y="2650044"/>
            <a:ext cx="2553900" cy="61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74" name="Google Shape;374;p13"/>
          <p:cNvSpPr txBox="1">
            <a:spLocks noGrp="1"/>
          </p:cNvSpPr>
          <p:nvPr>
            <p:ph type="title" idx="8" hasCustomPrompt="1"/>
          </p:nvPr>
        </p:nvSpPr>
        <p:spPr>
          <a:xfrm>
            <a:off x="974350" y="2381782"/>
            <a:ext cx="493800" cy="25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75" name="Google Shape;375;p13"/>
          <p:cNvSpPr txBox="1">
            <a:spLocks noGrp="1"/>
          </p:cNvSpPr>
          <p:nvPr>
            <p:ph type="title" idx="9"/>
          </p:nvPr>
        </p:nvSpPr>
        <p:spPr>
          <a:xfrm>
            <a:off x="5645353" y="2338636"/>
            <a:ext cx="2553900" cy="40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76" name="Google Shape;376;p13"/>
          <p:cNvSpPr txBox="1">
            <a:spLocks noGrp="1"/>
          </p:cNvSpPr>
          <p:nvPr>
            <p:ph type="subTitle" idx="13"/>
          </p:nvPr>
        </p:nvSpPr>
        <p:spPr>
          <a:xfrm>
            <a:off x="5645353" y="2650044"/>
            <a:ext cx="2553900" cy="61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77" name="Google Shape;377;p13"/>
          <p:cNvSpPr txBox="1">
            <a:spLocks noGrp="1"/>
          </p:cNvSpPr>
          <p:nvPr>
            <p:ph type="title" idx="14" hasCustomPrompt="1"/>
          </p:nvPr>
        </p:nvSpPr>
        <p:spPr>
          <a:xfrm>
            <a:off x="5131893" y="2390018"/>
            <a:ext cx="493800" cy="25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78" name="Google Shape;378;p13"/>
          <p:cNvSpPr txBox="1">
            <a:spLocks noGrp="1"/>
          </p:cNvSpPr>
          <p:nvPr>
            <p:ph type="title" idx="15"/>
          </p:nvPr>
        </p:nvSpPr>
        <p:spPr>
          <a:xfrm>
            <a:off x="1484700" y="3699311"/>
            <a:ext cx="2553900" cy="40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79" name="Google Shape;379;p13"/>
          <p:cNvSpPr txBox="1">
            <a:spLocks noGrp="1"/>
          </p:cNvSpPr>
          <p:nvPr>
            <p:ph type="subTitle" idx="16"/>
          </p:nvPr>
        </p:nvSpPr>
        <p:spPr>
          <a:xfrm>
            <a:off x="1484700" y="4010719"/>
            <a:ext cx="2553900" cy="61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80" name="Google Shape;380;p13"/>
          <p:cNvSpPr txBox="1">
            <a:spLocks noGrp="1"/>
          </p:cNvSpPr>
          <p:nvPr>
            <p:ph type="title" idx="17" hasCustomPrompt="1"/>
          </p:nvPr>
        </p:nvSpPr>
        <p:spPr>
          <a:xfrm>
            <a:off x="974350" y="3742457"/>
            <a:ext cx="493800" cy="25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81" name="Google Shape;381;p13"/>
          <p:cNvSpPr txBox="1">
            <a:spLocks noGrp="1"/>
          </p:cNvSpPr>
          <p:nvPr>
            <p:ph type="title" idx="18"/>
          </p:nvPr>
        </p:nvSpPr>
        <p:spPr>
          <a:xfrm>
            <a:off x="5645353" y="3699311"/>
            <a:ext cx="2553900" cy="40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82" name="Google Shape;382;p13"/>
          <p:cNvSpPr txBox="1">
            <a:spLocks noGrp="1"/>
          </p:cNvSpPr>
          <p:nvPr>
            <p:ph type="subTitle" idx="19"/>
          </p:nvPr>
        </p:nvSpPr>
        <p:spPr>
          <a:xfrm>
            <a:off x="5645353" y="4010719"/>
            <a:ext cx="2553900" cy="61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83" name="Google Shape;383;p13"/>
          <p:cNvSpPr txBox="1">
            <a:spLocks noGrp="1"/>
          </p:cNvSpPr>
          <p:nvPr>
            <p:ph type="title" idx="20" hasCustomPrompt="1"/>
          </p:nvPr>
        </p:nvSpPr>
        <p:spPr>
          <a:xfrm>
            <a:off x="5131893" y="3750693"/>
            <a:ext cx="493800" cy="25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84" name="Google Shape;384;p13"/>
          <p:cNvSpPr/>
          <p:nvPr/>
        </p:nvSpPr>
        <p:spPr>
          <a:xfrm>
            <a:off x="8334813" y="1543289"/>
            <a:ext cx="172882" cy="262426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4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13"/>
          <p:cNvSpPr/>
          <p:nvPr/>
        </p:nvSpPr>
        <p:spPr>
          <a:xfrm>
            <a:off x="8822286" y="2067215"/>
            <a:ext cx="253192" cy="271427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" name="Google Shape;386;p13"/>
          <p:cNvSpPr/>
          <p:nvPr/>
        </p:nvSpPr>
        <p:spPr>
          <a:xfrm>
            <a:off x="8122940" y="647781"/>
            <a:ext cx="341030" cy="366792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" name="Google Shape;387;p13"/>
          <p:cNvSpPr/>
          <p:nvPr/>
        </p:nvSpPr>
        <p:spPr>
          <a:xfrm>
            <a:off x="8832877" y="1184901"/>
            <a:ext cx="450905" cy="485124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Columns">
  <p:cSld name="SECTION_TITLE_AND_DESCRIPTION_2_1"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4" name="Google Shape;464;p15"/>
          <p:cNvGrpSpPr/>
          <p:nvPr/>
        </p:nvGrpSpPr>
        <p:grpSpPr>
          <a:xfrm>
            <a:off x="353167" y="163310"/>
            <a:ext cx="8452699" cy="4831682"/>
            <a:chOff x="345766" y="155909"/>
            <a:chExt cx="8452699" cy="4831682"/>
          </a:xfrm>
        </p:grpSpPr>
        <p:grpSp>
          <p:nvGrpSpPr>
            <p:cNvPr id="465" name="Google Shape;465;p15"/>
            <p:cNvGrpSpPr/>
            <p:nvPr/>
          </p:nvGrpSpPr>
          <p:grpSpPr>
            <a:xfrm>
              <a:off x="345766" y="155909"/>
              <a:ext cx="8452699" cy="4831682"/>
              <a:chOff x="271175" y="79714"/>
              <a:chExt cx="8452699" cy="4831682"/>
            </a:xfrm>
          </p:grpSpPr>
          <p:sp>
            <p:nvSpPr>
              <p:cNvPr id="466" name="Google Shape;466;p15"/>
              <p:cNvSpPr/>
              <p:nvPr/>
            </p:nvSpPr>
            <p:spPr>
              <a:xfrm>
                <a:off x="271175" y="79714"/>
                <a:ext cx="8452698" cy="4831682"/>
              </a:xfrm>
              <a:custGeom>
                <a:avLst/>
                <a:gdLst/>
                <a:ahLst/>
                <a:cxnLst/>
                <a:rect l="l" t="t" r="r" b="b"/>
                <a:pathLst>
                  <a:path w="36553" h="27968" extrusionOk="0">
                    <a:moveTo>
                      <a:pt x="0" y="0"/>
                    </a:moveTo>
                    <a:lnTo>
                      <a:pt x="0" y="27968"/>
                    </a:lnTo>
                    <a:lnTo>
                      <a:pt x="36553" y="27968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accent5"/>
              </a:solidFill>
              <a:ln w="1905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" name="Google Shape;467;p15"/>
              <p:cNvSpPr/>
              <p:nvPr/>
            </p:nvSpPr>
            <p:spPr>
              <a:xfrm>
                <a:off x="271175" y="79723"/>
                <a:ext cx="8452698" cy="351722"/>
              </a:xfrm>
              <a:custGeom>
                <a:avLst/>
                <a:gdLst/>
                <a:ahLst/>
                <a:cxnLst/>
                <a:rect l="l" t="t" r="r" b="b"/>
                <a:pathLst>
                  <a:path w="36553" h="2620" extrusionOk="0">
                    <a:moveTo>
                      <a:pt x="0" y="0"/>
                    </a:moveTo>
                    <a:lnTo>
                      <a:pt x="0" y="2619"/>
                    </a:lnTo>
                    <a:lnTo>
                      <a:pt x="36553" y="2619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" name="Google Shape;468;p15"/>
              <p:cNvSpPr/>
              <p:nvPr/>
            </p:nvSpPr>
            <p:spPr>
              <a:xfrm>
                <a:off x="8224103" y="122754"/>
                <a:ext cx="364977" cy="269502"/>
              </a:xfrm>
              <a:custGeom>
                <a:avLst/>
                <a:gdLst/>
                <a:ahLst/>
                <a:cxnLst/>
                <a:rect l="l" t="t" r="r" b="b"/>
                <a:pathLst>
                  <a:path w="2454" h="1560" extrusionOk="0">
                    <a:moveTo>
                      <a:pt x="72" y="0"/>
                    </a:moveTo>
                    <a:cubicBezTo>
                      <a:pt x="24" y="0"/>
                      <a:pt x="0" y="36"/>
                      <a:pt x="0" y="72"/>
                    </a:cubicBezTo>
                    <a:cubicBezTo>
                      <a:pt x="0" y="119"/>
                      <a:pt x="24" y="143"/>
                      <a:pt x="72" y="143"/>
                    </a:cubicBezTo>
                    <a:lnTo>
                      <a:pt x="2310" y="143"/>
                    </a:lnTo>
                    <a:lnTo>
                      <a:pt x="2310" y="1477"/>
                    </a:lnTo>
                    <a:cubicBezTo>
                      <a:pt x="2310" y="1524"/>
                      <a:pt x="2334" y="1560"/>
                      <a:pt x="2382" y="1560"/>
                    </a:cubicBezTo>
                    <a:cubicBezTo>
                      <a:pt x="2417" y="1560"/>
                      <a:pt x="2453" y="1524"/>
                      <a:pt x="2453" y="1477"/>
                    </a:cubicBezTo>
                    <a:lnTo>
                      <a:pt x="2453" y="72"/>
                    </a:lnTo>
                    <a:cubicBezTo>
                      <a:pt x="2453" y="36"/>
                      <a:pt x="2417" y="0"/>
                      <a:pt x="23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" name="Google Shape;469;p15"/>
              <p:cNvSpPr/>
              <p:nvPr/>
            </p:nvSpPr>
            <p:spPr>
              <a:xfrm>
                <a:off x="4845567" y="161946"/>
                <a:ext cx="1036891" cy="26950"/>
              </a:xfrm>
              <a:custGeom>
                <a:avLst/>
                <a:gdLst/>
                <a:ahLst/>
                <a:cxnLst/>
                <a:rect l="l" t="t" r="r" b="b"/>
                <a:pathLst>
                  <a:path w="6002" h="156" extrusionOk="0">
                    <a:moveTo>
                      <a:pt x="72" y="0"/>
                    </a:moveTo>
                    <a:cubicBezTo>
                      <a:pt x="36" y="0"/>
                      <a:pt x="1" y="36"/>
                      <a:pt x="1" y="72"/>
                    </a:cubicBezTo>
                    <a:cubicBezTo>
                      <a:pt x="1" y="119"/>
                      <a:pt x="36" y="155"/>
                      <a:pt x="72" y="155"/>
                    </a:cubicBezTo>
                    <a:lnTo>
                      <a:pt x="5930" y="155"/>
                    </a:lnTo>
                    <a:cubicBezTo>
                      <a:pt x="5978" y="155"/>
                      <a:pt x="6001" y="119"/>
                      <a:pt x="6001" y="72"/>
                    </a:cubicBezTo>
                    <a:cubicBezTo>
                      <a:pt x="6001" y="36"/>
                      <a:pt x="5978" y="0"/>
                      <a:pt x="5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70" name="Google Shape;470;p15"/>
            <p:cNvSpPr/>
            <p:nvPr/>
          </p:nvSpPr>
          <p:spPr>
            <a:xfrm>
              <a:off x="697224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15"/>
            <p:cNvSpPr/>
            <p:nvPr/>
          </p:nvSpPr>
          <p:spPr>
            <a:xfrm>
              <a:off x="94884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15"/>
            <p:cNvSpPr/>
            <p:nvPr/>
          </p:nvSpPr>
          <p:spPr>
            <a:xfrm>
              <a:off x="44559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3" name="Google Shape;473;p15"/>
          <p:cNvGrpSpPr/>
          <p:nvPr/>
        </p:nvGrpSpPr>
        <p:grpSpPr>
          <a:xfrm>
            <a:off x="713225" y="1380150"/>
            <a:ext cx="7733428" cy="2964328"/>
            <a:chOff x="956925" y="1380150"/>
            <a:chExt cx="7733428" cy="2964328"/>
          </a:xfrm>
        </p:grpSpPr>
        <p:sp>
          <p:nvSpPr>
            <p:cNvPr id="474" name="Google Shape;474;p15"/>
            <p:cNvSpPr/>
            <p:nvPr/>
          </p:nvSpPr>
          <p:spPr>
            <a:xfrm>
              <a:off x="3600390" y="1452584"/>
              <a:ext cx="200379" cy="171306"/>
            </a:xfrm>
            <a:custGeom>
              <a:avLst/>
              <a:gdLst/>
              <a:ahLst/>
              <a:cxnLst/>
              <a:rect l="l" t="t" r="r" b="b"/>
              <a:pathLst>
                <a:path w="1537" h="1314" extrusionOk="0">
                  <a:moveTo>
                    <a:pt x="79" y="1"/>
                  </a:moveTo>
                  <a:cubicBezTo>
                    <a:pt x="73" y="1"/>
                    <a:pt x="67" y="2"/>
                    <a:pt x="60" y="4"/>
                  </a:cubicBezTo>
                  <a:cubicBezTo>
                    <a:pt x="13" y="16"/>
                    <a:pt x="1" y="63"/>
                    <a:pt x="13" y="99"/>
                  </a:cubicBezTo>
                  <a:cubicBezTo>
                    <a:pt x="251" y="802"/>
                    <a:pt x="739" y="1206"/>
                    <a:pt x="1453" y="1314"/>
                  </a:cubicBezTo>
                  <a:lnTo>
                    <a:pt x="1465" y="1314"/>
                  </a:lnTo>
                  <a:cubicBezTo>
                    <a:pt x="1501" y="1314"/>
                    <a:pt x="1525" y="1290"/>
                    <a:pt x="1537" y="1254"/>
                  </a:cubicBezTo>
                  <a:cubicBezTo>
                    <a:pt x="1537" y="1206"/>
                    <a:pt x="1513" y="1171"/>
                    <a:pt x="1477" y="1171"/>
                  </a:cubicBezTo>
                  <a:cubicBezTo>
                    <a:pt x="810" y="1063"/>
                    <a:pt x="382" y="706"/>
                    <a:pt x="156" y="51"/>
                  </a:cubicBezTo>
                  <a:cubicBezTo>
                    <a:pt x="136" y="22"/>
                    <a:pt x="108" y="1"/>
                    <a:pt x="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75" name="Google Shape;475;p15"/>
            <p:cNvGrpSpPr/>
            <p:nvPr/>
          </p:nvGrpSpPr>
          <p:grpSpPr>
            <a:xfrm>
              <a:off x="1777395" y="1474934"/>
              <a:ext cx="2018496" cy="2013992"/>
              <a:chOff x="1097725" y="238125"/>
              <a:chExt cx="5248300" cy="5237950"/>
            </a:xfrm>
          </p:grpSpPr>
          <p:sp>
            <p:nvSpPr>
              <p:cNvPr id="476" name="Google Shape;476;p15"/>
              <p:cNvSpPr/>
              <p:nvPr/>
            </p:nvSpPr>
            <p:spPr>
              <a:xfrm>
                <a:off x="1097725" y="238125"/>
                <a:ext cx="5248300" cy="5237950"/>
              </a:xfrm>
              <a:custGeom>
                <a:avLst/>
                <a:gdLst/>
                <a:ahLst/>
                <a:cxnLst/>
                <a:rect l="l" t="t" r="r" b="b"/>
                <a:pathLst>
                  <a:path w="209932" h="209518" extrusionOk="0">
                    <a:moveTo>
                      <a:pt x="65541" y="0"/>
                    </a:moveTo>
                    <a:cubicBezTo>
                      <a:pt x="55423" y="0"/>
                      <a:pt x="45718" y="2728"/>
                      <a:pt x="36134" y="9203"/>
                    </a:cubicBezTo>
                    <a:cubicBezTo>
                      <a:pt x="12586" y="25110"/>
                      <a:pt x="1" y="54754"/>
                      <a:pt x="11842" y="105441"/>
                    </a:cubicBezTo>
                    <a:cubicBezTo>
                      <a:pt x="23683" y="156129"/>
                      <a:pt x="36089" y="200108"/>
                      <a:pt x="58757" y="207564"/>
                    </a:cubicBezTo>
                    <a:cubicBezTo>
                      <a:pt x="62781" y="208888"/>
                      <a:pt x="66999" y="209518"/>
                      <a:pt x="71406" y="209518"/>
                    </a:cubicBezTo>
                    <a:cubicBezTo>
                      <a:pt x="92252" y="209518"/>
                      <a:pt x="117322" y="195421"/>
                      <a:pt x="145959" y="173937"/>
                    </a:cubicBezTo>
                    <a:cubicBezTo>
                      <a:pt x="180649" y="147909"/>
                      <a:pt x="209932" y="125747"/>
                      <a:pt x="209622" y="97815"/>
                    </a:cubicBezTo>
                    <a:cubicBezTo>
                      <a:pt x="209324" y="71150"/>
                      <a:pt x="183909" y="51283"/>
                      <a:pt x="141267" y="28684"/>
                    </a:cubicBezTo>
                    <a:cubicBezTo>
                      <a:pt x="111969" y="13156"/>
                      <a:pt x="87759" y="0"/>
                      <a:pt x="6554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" name="Google Shape;477;p15"/>
              <p:cNvSpPr/>
              <p:nvPr/>
            </p:nvSpPr>
            <p:spPr>
              <a:xfrm>
                <a:off x="2714911" y="1955625"/>
                <a:ext cx="665725" cy="914275"/>
              </a:xfrm>
              <a:custGeom>
                <a:avLst/>
                <a:gdLst/>
                <a:ahLst/>
                <a:cxnLst/>
                <a:rect l="l" t="t" r="r" b="b"/>
                <a:pathLst>
                  <a:path w="26629" h="36571" extrusionOk="0">
                    <a:moveTo>
                      <a:pt x="1" y="1"/>
                    </a:moveTo>
                    <a:lnTo>
                      <a:pt x="1" y="36571"/>
                    </a:lnTo>
                    <a:lnTo>
                      <a:pt x="26628" y="36571"/>
                    </a:lnTo>
                    <a:lnTo>
                      <a:pt x="26628" y="27814"/>
                    </a:lnTo>
                    <a:lnTo>
                      <a:pt x="10044" y="27814"/>
                    </a:lnTo>
                    <a:lnTo>
                      <a:pt x="1004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" name="Google Shape;478;p15"/>
              <p:cNvSpPr/>
              <p:nvPr/>
            </p:nvSpPr>
            <p:spPr>
              <a:xfrm>
                <a:off x="3754036" y="1950475"/>
                <a:ext cx="928425" cy="927150"/>
              </a:xfrm>
              <a:custGeom>
                <a:avLst/>
                <a:gdLst/>
                <a:ahLst/>
                <a:cxnLst/>
                <a:rect l="l" t="t" r="r" b="b"/>
                <a:pathLst>
                  <a:path w="37137" h="37086" extrusionOk="0">
                    <a:moveTo>
                      <a:pt x="18542" y="8910"/>
                    </a:moveTo>
                    <a:cubicBezTo>
                      <a:pt x="19949" y="8910"/>
                      <a:pt x="21177" y="9176"/>
                      <a:pt x="22224" y="9709"/>
                    </a:cubicBezTo>
                    <a:cubicBezTo>
                      <a:pt x="23271" y="10241"/>
                      <a:pt x="24148" y="10945"/>
                      <a:pt x="24851" y="11820"/>
                    </a:cubicBezTo>
                    <a:cubicBezTo>
                      <a:pt x="25556" y="12695"/>
                      <a:pt x="26080" y="13708"/>
                      <a:pt x="26423" y="14860"/>
                    </a:cubicBezTo>
                    <a:cubicBezTo>
                      <a:pt x="26766" y="16011"/>
                      <a:pt x="26937" y="17204"/>
                      <a:pt x="26937" y="18439"/>
                    </a:cubicBezTo>
                    <a:cubicBezTo>
                      <a:pt x="26937" y="19642"/>
                      <a:pt x="26773" y="20837"/>
                      <a:pt x="26448" y="21993"/>
                    </a:cubicBezTo>
                    <a:cubicBezTo>
                      <a:pt x="26122" y="23161"/>
                      <a:pt x="25624" y="24200"/>
                      <a:pt x="24955" y="25110"/>
                    </a:cubicBezTo>
                    <a:cubicBezTo>
                      <a:pt x="24285" y="26019"/>
                      <a:pt x="23417" y="26757"/>
                      <a:pt x="22353" y="27324"/>
                    </a:cubicBezTo>
                    <a:cubicBezTo>
                      <a:pt x="21289" y="27891"/>
                      <a:pt x="20036" y="28174"/>
                      <a:pt x="18594" y="28174"/>
                    </a:cubicBezTo>
                    <a:cubicBezTo>
                      <a:pt x="17151" y="28174"/>
                      <a:pt x="15907" y="27899"/>
                      <a:pt x="14860" y="27350"/>
                    </a:cubicBezTo>
                    <a:cubicBezTo>
                      <a:pt x="13813" y="26801"/>
                      <a:pt x="12946" y="26080"/>
                      <a:pt x="12258" y="25187"/>
                    </a:cubicBezTo>
                    <a:cubicBezTo>
                      <a:pt x="11571" y="24296"/>
                      <a:pt x="11056" y="23274"/>
                      <a:pt x="10713" y="22123"/>
                    </a:cubicBezTo>
                    <a:cubicBezTo>
                      <a:pt x="10370" y="20972"/>
                      <a:pt x="10199" y="19779"/>
                      <a:pt x="10199" y="18543"/>
                    </a:cubicBezTo>
                    <a:cubicBezTo>
                      <a:pt x="10197" y="17349"/>
                      <a:pt x="10362" y="16161"/>
                      <a:pt x="10687" y="15014"/>
                    </a:cubicBezTo>
                    <a:cubicBezTo>
                      <a:pt x="11013" y="13863"/>
                      <a:pt x="11519" y="12834"/>
                      <a:pt x="12207" y="11924"/>
                    </a:cubicBezTo>
                    <a:cubicBezTo>
                      <a:pt x="12894" y="11014"/>
                      <a:pt x="13761" y="10284"/>
                      <a:pt x="14808" y="9735"/>
                    </a:cubicBezTo>
                    <a:cubicBezTo>
                      <a:pt x="15855" y="9186"/>
                      <a:pt x="17099" y="8910"/>
                      <a:pt x="18542" y="8910"/>
                    </a:cubicBezTo>
                    <a:close/>
                    <a:moveTo>
                      <a:pt x="18697" y="1"/>
                    </a:moveTo>
                    <a:cubicBezTo>
                      <a:pt x="15984" y="1"/>
                      <a:pt x="13487" y="508"/>
                      <a:pt x="11203" y="1521"/>
                    </a:cubicBezTo>
                    <a:cubicBezTo>
                      <a:pt x="8920" y="2535"/>
                      <a:pt x="6946" y="3891"/>
                      <a:pt x="5279" y="5590"/>
                    </a:cubicBezTo>
                    <a:cubicBezTo>
                      <a:pt x="3615" y="7289"/>
                      <a:pt x="2319" y="9256"/>
                      <a:pt x="1391" y="11487"/>
                    </a:cubicBezTo>
                    <a:cubicBezTo>
                      <a:pt x="464" y="13720"/>
                      <a:pt x="0" y="16037"/>
                      <a:pt x="0" y="18440"/>
                    </a:cubicBezTo>
                    <a:cubicBezTo>
                      <a:pt x="1" y="20809"/>
                      <a:pt x="447" y="23110"/>
                      <a:pt x="1339" y="25343"/>
                    </a:cubicBezTo>
                    <a:cubicBezTo>
                      <a:pt x="2232" y="27574"/>
                      <a:pt x="3485" y="29558"/>
                      <a:pt x="5099" y="31291"/>
                    </a:cubicBezTo>
                    <a:cubicBezTo>
                      <a:pt x="6713" y="33025"/>
                      <a:pt x="8654" y="34424"/>
                      <a:pt x="10920" y="35489"/>
                    </a:cubicBezTo>
                    <a:cubicBezTo>
                      <a:pt x="13187" y="36553"/>
                      <a:pt x="15710" y="37086"/>
                      <a:pt x="18492" y="37086"/>
                    </a:cubicBezTo>
                    <a:cubicBezTo>
                      <a:pt x="21204" y="37085"/>
                      <a:pt x="23702" y="36570"/>
                      <a:pt x="25986" y="35541"/>
                    </a:cubicBezTo>
                    <a:cubicBezTo>
                      <a:pt x="28270" y="34510"/>
                      <a:pt x="30235" y="33145"/>
                      <a:pt x="31882" y="31446"/>
                    </a:cubicBezTo>
                    <a:cubicBezTo>
                      <a:pt x="33532" y="29745"/>
                      <a:pt x="34819" y="27788"/>
                      <a:pt x="35746" y="25574"/>
                    </a:cubicBezTo>
                    <a:cubicBezTo>
                      <a:pt x="36672" y="23359"/>
                      <a:pt x="37136" y="21050"/>
                      <a:pt x="37136" y="18646"/>
                    </a:cubicBezTo>
                    <a:cubicBezTo>
                      <a:pt x="37135" y="16312"/>
                      <a:pt x="36698" y="14029"/>
                      <a:pt x="35823" y="11796"/>
                    </a:cubicBezTo>
                    <a:cubicBezTo>
                      <a:pt x="34948" y="9564"/>
                      <a:pt x="33702" y="7572"/>
                      <a:pt x="32089" y="5821"/>
                    </a:cubicBezTo>
                    <a:cubicBezTo>
                      <a:pt x="30476" y="4070"/>
                      <a:pt x="28536" y="2662"/>
                      <a:pt x="26269" y="1597"/>
                    </a:cubicBezTo>
                    <a:cubicBezTo>
                      <a:pt x="24003" y="533"/>
                      <a:pt x="21478" y="1"/>
                      <a:pt x="1869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" name="Google Shape;479;p15"/>
              <p:cNvSpPr/>
              <p:nvPr/>
            </p:nvSpPr>
            <p:spPr>
              <a:xfrm>
                <a:off x="2561011" y="3482125"/>
                <a:ext cx="876900" cy="927125"/>
              </a:xfrm>
              <a:custGeom>
                <a:avLst/>
                <a:gdLst/>
                <a:ahLst/>
                <a:cxnLst/>
                <a:rect l="l" t="t" r="r" b="b"/>
                <a:pathLst>
                  <a:path w="35076" h="37085" extrusionOk="0">
                    <a:moveTo>
                      <a:pt x="18749" y="0"/>
                    </a:moveTo>
                    <a:cubicBezTo>
                      <a:pt x="16104" y="0"/>
                      <a:pt x="13641" y="472"/>
                      <a:pt x="11357" y="1416"/>
                    </a:cubicBezTo>
                    <a:cubicBezTo>
                      <a:pt x="9074" y="2362"/>
                      <a:pt x="7090" y="3649"/>
                      <a:pt x="5409" y="5279"/>
                    </a:cubicBezTo>
                    <a:cubicBezTo>
                      <a:pt x="3726" y="6911"/>
                      <a:pt x="2404" y="8834"/>
                      <a:pt x="1442" y="11048"/>
                    </a:cubicBezTo>
                    <a:cubicBezTo>
                      <a:pt x="481" y="13263"/>
                      <a:pt x="0" y="15658"/>
                      <a:pt x="0" y="18234"/>
                    </a:cubicBezTo>
                    <a:cubicBezTo>
                      <a:pt x="0" y="21220"/>
                      <a:pt x="480" y="23882"/>
                      <a:pt x="1442" y="26217"/>
                    </a:cubicBezTo>
                    <a:cubicBezTo>
                      <a:pt x="2404" y="28553"/>
                      <a:pt x="3691" y="30527"/>
                      <a:pt x="5306" y="32140"/>
                    </a:cubicBezTo>
                    <a:cubicBezTo>
                      <a:pt x="6918" y="33755"/>
                      <a:pt x="8807" y="34982"/>
                      <a:pt x="10971" y="35823"/>
                    </a:cubicBezTo>
                    <a:cubicBezTo>
                      <a:pt x="13136" y="36664"/>
                      <a:pt x="15401" y="37084"/>
                      <a:pt x="17769" y="37084"/>
                    </a:cubicBezTo>
                    <a:cubicBezTo>
                      <a:pt x="17771" y="37084"/>
                      <a:pt x="17773" y="37084"/>
                      <a:pt x="17775" y="37084"/>
                    </a:cubicBezTo>
                    <a:cubicBezTo>
                      <a:pt x="21171" y="37084"/>
                      <a:pt x="24174" y="35985"/>
                      <a:pt x="26784" y="33789"/>
                    </a:cubicBezTo>
                    <a:lnTo>
                      <a:pt x="26784" y="33789"/>
                    </a:lnTo>
                    <a:lnTo>
                      <a:pt x="26783" y="36827"/>
                    </a:lnTo>
                    <a:lnTo>
                      <a:pt x="35076" y="36827"/>
                    </a:lnTo>
                    <a:lnTo>
                      <a:pt x="35076" y="17357"/>
                    </a:lnTo>
                    <a:lnTo>
                      <a:pt x="20036" y="17357"/>
                    </a:lnTo>
                    <a:lnTo>
                      <a:pt x="20036" y="24569"/>
                    </a:lnTo>
                    <a:lnTo>
                      <a:pt x="26372" y="24569"/>
                    </a:lnTo>
                    <a:cubicBezTo>
                      <a:pt x="24140" y="26972"/>
                      <a:pt x="21564" y="28173"/>
                      <a:pt x="18646" y="28173"/>
                    </a:cubicBezTo>
                    <a:cubicBezTo>
                      <a:pt x="17376" y="28173"/>
                      <a:pt x="16225" y="27941"/>
                      <a:pt x="15195" y="27478"/>
                    </a:cubicBezTo>
                    <a:cubicBezTo>
                      <a:pt x="14165" y="27015"/>
                      <a:pt x="13281" y="26363"/>
                      <a:pt x="12543" y="25522"/>
                    </a:cubicBezTo>
                    <a:cubicBezTo>
                      <a:pt x="11805" y="24680"/>
                      <a:pt x="11229" y="23676"/>
                      <a:pt x="10817" y="22508"/>
                    </a:cubicBezTo>
                    <a:cubicBezTo>
                      <a:pt x="10405" y="21341"/>
                      <a:pt x="10199" y="20036"/>
                      <a:pt x="10199" y="18594"/>
                    </a:cubicBezTo>
                    <a:cubicBezTo>
                      <a:pt x="10199" y="17185"/>
                      <a:pt x="10405" y="15889"/>
                      <a:pt x="10817" y="14705"/>
                    </a:cubicBezTo>
                    <a:cubicBezTo>
                      <a:pt x="11229" y="13520"/>
                      <a:pt x="11797" y="12497"/>
                      <a:pt x="12517" y="11640"/>
                    </a:cubicBezTo>
                    <a:cubicBezTo>
                      <a:pt x="13237" y="10782"/>
                      <a:pt x="14095" y="10113"/>
                      <a:pt x="15092" y="9632"/>
                    </a:cubicBezTo>
                    <a:cubicBezTo>
                      <a:pt x="16087" y="9151"/>
                      <a:pt x="17185" y="8911"/>
                      <a:pt x="18388" y="8911"/>
                    </a:cubicBezTo>
                    <a:cubicBezTo>
                      <a:pt x="20002" y="8911"/>
                      <a:pt x="21530" y="9349"/>
                      <a:pt x="22973" y="10224"/>
                    </a:cubicBezTo>
                    <a:cubicBezTo>
                      <a:pt x="24415" y="11099"/>
                      <a:pt x="25496" y="12259"/>
                      <a:pt x="26217" y="13701"/>
                    </a:cubicBezTo>
                    <a:lnTo>
                      <a:pt x="33687" y="7984"/>
                    </a:lnTo>
                    <a:cubicBezTo>
                      <a:pt x="33033" y="6748"/>
                      <a:pt x="32192" y="5640"/>
                      <a:pt x="31162" y="4662"/>
                    </a:cubicBezTo>
                    <a:cubicBezTo>
                      <a:pt x="30132" y="3683"/>
                      <a:pt x="28974" y="2842"/>
                      <a:pt x="27687" y="2138"/>
                    </a:cubicBezTo>
                    <a:cubicBezTo>
                      <a:pt x="26398" y="1433"/>
                      <a:pt x="24998" y="901"/>
                      <a:pt x="23487" y="540"/>
                    </a:cubicBezTo>
                    <a:cubicBezTo>
                      <a:pt x="21975" y="180"/>
                      <a:pt x="20396" y="0"/>
                      <a:pt x="1874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" name="Google Shape;480;p15"/>
              <p:cNvSpPr/>
              <p:nvPr/>
            </p:nvSpPr>
            <p:spPr>
              <a:xfrm>
                <a:off x="3858961" y="3483425"/>
                <a:ext cx="928425" cy="927125"/>
              </a:xfrm>
              <a:custGeom>
                <a:avLst/>
                <a:gdLst/>
                <a:ahLst/>
                <a:cxnLst/>
                <a:rect l="l" t="t" r="r" b="b"/>
                <a:pathLst>
                  <a:path w="37137" h="37085" extrusionOk="0">
                    <a:moveTo>
                      <a:pt x="18542" y="8909"/>
                    </a:moveTo>
                    <a:cubicBezTo>
                      <a:pt x="19949" y="8909"/>
                      <a:pt x="21178" y="9175"/>
                      <a:pt x="22225" y="9708"/>
                    </a:cubicBezTo>
                    <a:cubicBezTo>
                      <a:pt x="23272" y="10240"/>
                      <a:pt x="24148" y="10943"/>
                      <a:pt x="24851" y="11819"/>
                    </a:cubicBezTo>
                    <a:cubicBezTo>
                      <a:pt x="25557" y="12694"/>
                      <a:pt x="26081" y="13708"/>
                      <a:pt x="26424" y="14858"/>
                    </a:cubicBezTo>
                    <a:cubicBezTo>
                      <a:pt x="26767" y="16009"/>
                      <a:pt x="26938" y="17202"/>
                      <a:pt x="26938" y="18439"/>
                    </a:cubicBezTo>
                    <a:cubicBezTo>
                      <a:pt x="26938" y="19640"/>
                      <a:pt x="26774" y="20835"/>
                      <a:pt x="26449" y="21992"/>
                    </a:cubicBezTo>
                    <a:cubicBezTo>
                      <a:pt x="26123" y="23161"/>
                      <a:pt x="25625" y="24199"/>
                      <a:pt x="24956" y="25109"/>
                    </a:cubicBezTo>
                    <a:cubicBezTo>
                      <a:pt x="24285" y="26018"/>
                      <a:pt x="23418" y="26756"/>
                      <a:pt x="22354" y="27323"/>
                    </a:cubicBezTo>
                    <a:cubicBezTo>
                      <a:pt x="21290" y="27889"/>
                      <a:pt x="20037" y="28174"/>
                      <a:pt x="18594" y="28174"/>
                    </a:cubicBezTo>
                    <a:cubicBezTo>
                      <a:pt x="17152" y="28172"/>
                      <a:pt x="15908" y="27897"/>
                      <a:pt x="14861" y="27349"/>
                    </a:cubicBezTo>
                    <a:cubicBezTo>
                      <a:pt x="13814" y="26800"/>
                      <a:pt x="12946" y="26079"/>
                      <a:pt x="12259" y="25186"/>
                    </a:cubicBezTo>
                    <a:cubicBezTo>
                      <a:pt x="11571" y="24294"/>
                      <a:pt x="11056" y="23273"/>
                      <a:pt x="10714" y="22123"/>
                    </a:cubicBezTo>
                    <a:cubicBezTo>
                      <a:pt x="10371" y="20971"/>
                      <a:pt x="10199" y="19778"/>
                      <a:pt x="10199" y="18542"/>
                    </a:cubicBezTo>
                    <a:lnTo>
                      <a:pt x="10200" y="18542"/>
                    </a:lnTo>
                    <a:cubicBezTo>
                      <a:pt x="10198" y="17348"/>
                      <a:pt x="10362" y="16161"/>
                      <a:pt x="10688" y="15013"/>
                    </a:cubicBezTo>
                    <a:cubicBezTo>
                      <a:pt x="11014" y="13863"/>
                      <a:pt x="11520" y="12833"/>
                      <a:pt x="12208" y="11922"/>
                    </a:cubicBezTo>
                    <a:cubicBezTo>
                      <a:pt x="12894" y="11012"/>
                      <a:pt x="13761" y="10283"/>
                      <a:pt x="14809" y="9734"/>
                    </a:cubicBezTo>
                    <a:cubicBezTo>
                      <a:pt x="15856" y="9184"/>
                      <a:pt x="17100" y="8909"/>
                      <a:pt x="18542" y="8909"/>
                    </a:cubicBezTo>
                    <a:close/>
                    <a:moveTo>
                      <a:pt x="18688" y="0"/>
                    </a:moveTo>
                    <a:cubicBezTo>
                      <a:pt x="15979" y="0"/>
                      <a:pt x="13485" y="506"/>
                      <a:pt x="11204" y="1520"/>
                    </a:cubicBezTo>
                    <a:cubicBezTo>
                      <a:pt x="8921" y="2533"/>
                      <a:pt x="6946" y="3889"/>
                      <a:pt x="5280" y="5588"/>
                    </a:cubicBezTo>
                    <a:cubicBezTo>
                      <a:pt x="3616" y="7288"/>
                      <a:pt x="2319" y="9254"/>
                      <a:pt x="1392" y="11485"/>
                    </a:cubicBezTo>
                    <a:cubicBezTo>
                      <a:pt x="464" y="13718"/>
                      <a:pt x="1" y="16035"/>
                      <a:pt x="1" y="18439"/>
                    </a:cubicBezTo>
                    <a:cubicBezTo>
                      <a:pt x="1" y="20807"/>
                      <a:pt x="447" y="23107"/>
                      <a:pt x="1340" y="25341"/>
                    </a:cubicBezTo>
                    <a:cubicBezTo>
                      <a:pt x="2232" y="27574"/>
                      <a:pt x="3486" y="29557"/>
                      <a:pt x="5100" y="31290"/>
                    </a:cubicBezTo>
                    <a:cubicBezTo>
                      <a:pt x="6714" y="33025"/>
                      <a:pt x="8655" y="34424"/>
                      <a:pt x="10921" y="35488"/>
                    </a:cubicBezTo>
                    <a:cubicBezTo>
                      <a:pt x="13186" y="36552"/>
                      <a:pt x="15710" y="37084"/>
                      <a:pt x="18491" y="37084"/>
                    </a:cubicBezTo>
                    <a:cubicBezTo>
                      <a:pt x="21204" y="37084"/>
                      <a:pt x="23702" y="36569"/>
                      <a:pt x="25987" y="35539"/>
                    </a:cubicBezTo>
                    <a:cubicBezTo>
                      <a:pt x="28270" y="34509"/>
                      <a:pt x="30236" y="33145"/>
                      <a:pt x="31883" y="31444"/>
                    </a:cubicBezTo>
                    <a:cubicBezTo>
                      <a:pt x="33532" y="29745"/>
                      <a:pt x="34819" y="27787"/>
                      <a:pt x="35747" y="25572"/>
                    </a:cubicBezTo>
                    <a:cubicBezTo>
                      <a:pt x="36673" y="23358"/>
                      <a:pt x="37137" y="21048"/>
                      <a:pt x="37137" y="18645"/>
                    </a:cubicBezTo>
                    <a:cubicBezTo>
                      <a:pt x="37136" y="16310"/>
                      <a:pt x="36699" y="14027"/>
                      <a:pt x="35824" y="11796"/>
                    </a:cubicBezTo>
                    <a:cubicBezTo>
                      <a:pt x="34949" y="9563"/>
                      <a:pt x="33703" y="7571"/>
                      <a:pt x="32090" y="5820"/>
                    </a:cubicBezTo>
                    <a:cubicBezTo>
                      <a:pt x="30476" y="4069"/>
                      <a:pt x="28536" y="2661"/>
                      <a:pt x="26269" y="1597"/>
                    </a:cubicBezTo>
                    <a:cubicBezTo>
                      <a:pt x="24002" y="532"/>
                      <a:pt x="21478" y="0"/>
                      <a:pt x="18697" y="0"/>
                    </a:cubicBezTo>
                    <a:cubicBezTo>
                      <a:pt x="18694" y="0"/>
                      <a:pt x="18691" y="0"/>
                      <a:pt x="1868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" name="Google Shape;481;p15"/>
              <p:cNvSpPr/>
              <p:nvPr/>
            </p:nvSpPr>
            <p:spPr>
              <a:xfrm>
                <a:off x="2688125" y="1159000"/>
                <a:ext cx="229325" cy="239450"/>
              </a:xfrm>
              <a:custGeom>
                <a:avLst/>
                <a:gdLst/>
                <a:ahLst/>
                <a:cxnLst/>
                <a:rect l="l" t="t" r="r" b="b"/>
                <a:pathLst>
                  <a:path w="9173" h="9578" extrusionOk="0">
                    <a:moveTo>
                      <a:pt x="0" y="1"/>
                    </a:moveTo>
                    <a:lnTo>
                      <a:pt x="3249" y="6381"/>
                    </a:lnTo>
                    <a:lnTo>
                      <a:pt x="3249" y="9577"/>
                    </a:lnTo>
                    <a:lnTo>
                      <a:pt x="5867" y="9577"/>
                    </a:lnTo>
                    <a:lnTo>
                      <a:pt x="5867" y="6407"/>
                    </a:lnTo>
                    <a:lnTo>
                      <a:pt x="9172" y="1"/>
                    </a:lnTo>
                    <a:lnTo>
                      <a:pt x="6312" y="1"/>
                    </a:lnTo>
                    <a:lnTo>
                      <a:pt x="4558" y="4141"/>
                    </a:lnTo>
                    <a:lnTo>
                      <a:pt x="284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" name="Google Shape;482;p15"/>
              <p:cNvSpPr/>
              <p:nvPr/>
            </p:nvSpPr>
            <p:spPr>
              <a:xfrm>
                <a:off x="3200025" y="1157650"/>
                <a:ext cx="243200" cy="242825"/>
              </a:xfrm>
              <a:custGeom>
                <a:avLst/>
                <a:gdLst/>
                <a:ahLst/>
                <a:cxnLst/>
                <a:rect l="l" t="t" r="r" b="b"/>
                <a:pathLst>
                  <a:path w="9728" h="9713" extrusionOk="0">
                    <a:moveTo>
                      <a:pt x="4857" y="2334"/>
                    </a:moveTo>
                    <a:cubicBezTo>
                      <a:pt x="5226" y="2335"/>
                      <a:pt x="5547" y="2404"/>
                      <a:pt x="5823" y="2543"/>
                    </a:cubicBezTo>
                    <a:cubicBezTo>
                      <a:pt x="6089" y="2677"/>
                      <a:pt x="6323" y="2865"/>
                      <a:pt x="6510" y="3096"/>
                    </a:cubicBezTo>
                    <a:cubicBezTo>
                      <a:pt x="6698" y="3332"/>
                      <a:pt x="6837" y="3602"/>
                      <a:pt x="6922" y="3892"/>
                    </a:cubicBezTo>
                    <a:cubicBezTo>
                      <a:pt x="7011" y="4196"/>
                      <a:pt x="7057" y="4512"/>
                      <a:pt x="7057" y="4830"/>
                    </a:cubicBezTo>
                    <a:cubicBezTo>
                      <a:pt x="7057" y="5145"/>
                      <a:pt x="7012" y="5457"/>
                      <a:pt x="6927" y="5761"/>
                    </a:cubicBezTo>
                    <a:cubicBezTo>
                      <a:pt x="6843" y="6068"/>
                      <a:pt x="6712" y="6338"/>
                      <a:pt x="6537" y="6577"/>
                    </a:cubicBezTo>
                    <a:cubicBezTo>
                      <a:pt x="6361" y="6815"/>
                      <a:pt x="6135" y="7008"/>
                      <a:pt x="5855" y="7157"/>
                    </a:cubicBezTo>
                    <a:cubicBezTo>
                      <a:pt x="5576" y="7305"/>
                      <a:pt x="5250" y="7380"/>
                      <a:pt x="4872" y="7380"/>
                    </a:cubicBezTo>
                    <a:cubicBezTo>
                      <a:pt x="4492" y="7380"/>
                      <a:pt x="4167" y="7307"/>
                      <a:pt x="3892" y="7163"/>
                    </a:cubicBezTo>
                    <a:cubicBezTo>
                      <a:pt x="3617" y="7020"/>
                      <a:pt x="3391" y="6831"/>
                      <a:pt x="3212" y="6596"/>
                    </a:cubicBezTo>
                    <a:cubicBezTo>
                      <a:pt x="3027" y="6356"/>
                      <a:pt x="2890" y="6084"/>
                      <a:pt x="2807" y="5794"/>
                    </a:cubicBezTo>
                    <a:cubicBezTo>
                      <a:pt x="2716" y="5490"/>
                      <a:pt x="2671" y="5174"/>
                      <a:pt x="2672" y="4856"/>
                    </a:cubicBezTo>
                    <a:cubicBezTo>
                      <a:pt x="2672" y="4544"/>
                      <a:pt x="2715" y="4234"/>
                      <a:pt x="2800" y="3932"/>
                    </a:cubicBezTo>
                    <a:cubicBezTo>
                      <a:pt x="2881" y="3640"/>
                      <a:pt x="3016" y="3366"/>
                      <a:pt x="3197" y="3123"/>
                    </a:cubicBezTo>
                    <a:cubicBezTo>
                      <a:pt x="3380" y="2884"/>
                      <a:pt x="3612" y="2687"/>
                      <a:pt x="3879" y="2550"/>
                    </a:cubicBezTo>
                    <a:cubicBezTo>
                      <a:pt x="4154" y="2406"/>
                      <a:pt x="4479" y="2334"/>
                      <a:pt x="4857" y="2334"/>
                    </a:cubicBezTo>
                    <a:close/>
                    <a:moveTo>
                      <a:pt x="4897" y="1"/>
                    </a:moveTo>
                    <a:cubicBezTo>
                      <a:pt x="4186" y="1"/>
                      <a:pt x="3531" y="133"/>
                      <a:pt x="2935" y="398"/>
                    </a:cubicBezTo>
                    <a:cubicBezTo>
                      <a:pt x="2337" y="664"/>
                      <a:pt x="1819" y="1020"/>
                      <a:pt x="1384" y="1464"/>
                    </a:cubicBezTo>
                    <a:cubicBezTo>
                      <a:pt x="948" y="1909"/>
                      <a:pt x="601" y="2433"/>
                      <a:pt x="365" y="3009"/>
                    </a:cubicBezTo>
                    <a:cubicBezTo>
                      <a:pt x="124" y="3586"/>
                      <a:pt x="0" y="4205"/>
                      <a:pt x="1" y="4830"/>
                    </a:cubicBezTo>
                    <a:cubicBezTo>
                      <a:pt x="0" y="5449"/>
                      <a:pt x="119" y="6063"/>
                      <a:pt x="352" y="6637"/>
                    </a:cubicBezTo>
                    <a:cubicBezTo>
                      <a:pt x="580" y="7213"/>
                      <a:pt x="914" y="7742"/>
                      <a:pt x="1336" y="8196"/>
                    </a:cubicBezTo>
                    <a:cubicBezTo>
                      <a:pt x="1758" y="8650"/>
                      <a:pt x="2267" y="9017"/>
                      <a:pt x="2860" y="9295"/>
                    </a:cubicBezTo>
                    <a:cubicBezTo>
                      <a:pt x="3454" y="9574"/>
                      <a:pt x="4115" y="9713"/>
                      <a:pt x="4844" y="9713"/>
                    </a:cubicBezTo>
                    <a:cubicBezTo>
                      <a:pt x="5553" y="9713"/>
                      <a:pt x="6207" y="9577"/>
                      <a:pt x="6805" y="9308"/>
                    </a:cubicBezTo>
                    <a:cubicBezTo>
                      <a:pt x="7404" y="9038"/>
                      <a:pt x="7919" y="8682"/>
                      <a:pt x="8351" y="8235"/>
                    </a:cubicBezTo>
                    <a:cubicBezTo>
                      <a:pt x="8782" y="7792"/>
                      <a:pt x="9125" y="7270"/>
                      <a:pt x="9361" y="6698"/>
                    </a:cubicBezTo>
                    <a:cubicBezTo>
                      <a:pt x="9603" y="6124"/>
                      <a:pt x="9727" y="5507"/>
                      <a:pt x="9726" y="4883"/>
                    </a:cubicBezTo>
                    <a:cubicBezTo>
                      <a:pt x="9725" y="4270"/>
                      <a:pt x="9608" y="3661"/>
                      <a:pt x="9382" y="3089"/>
                    </a:cubicBezTo>
                    <a:cubicBezTo>
                      <a:pt x="9157" y="2512"/>
                      <a:pt x="8826" y="1981"/>
                      <a:pt x="8405" y="1524"/>
                    </a:cubicBezTo>
                    <a:cubicBezTo>
                      <a:pt x="7981" y="1066"/>
                      <a:pt x="7473" y="697"/>
                      <a:pt x="6880" y="418"/>
                    </a:cubicBezTo>
                    <a:cubicBezTo>
                      <a:pt x="6288" y="140"/>
                      <a:pt x="5627" y="1"/>
                      <a:pt x="489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" name="Google Shape;483;p15"/>
              <p:cNvSpPr/>
              <p:nvPr/>
            </p:nvSpPr>
            <p:spPr>
              <a:xfrm>
                <a:off x="3761200" y="1159000"/>
                <a:ext cx="216200" cy="241500"/>
              </a:xfrm>
              <a:custGeom>
                <a:avLst/>
                <a:gdLst/>
                <a:ahLst/>
                <a:cxnLst/>
                <a:rect l="l" t="t" r="r" b="b"/>
                <a:pathLst>
                  <a:path w="8648" h="9660" extrusionOk="0">
                    <a:moveTo>
                      <a:pt x="0" y="1"/>
                    </a:moveTo>
                    <a:lnTo>
                      <a:pt x="0" y="4926"/>
                    </a:lnTo>
                    <a:cubicBezTo>
                      <a:pt x="0" y="5564"/>
                      <a:pt x="82" y="6169"/>
                      <a:pt x="244" y="6739"/>
                    </a:cubicBezTo>
                    <a:cubicBezTo>
                      <a:pt x="406" y="7310"/>
                      <a:pt x="663" y="7811"/>
                      <a:pt x="1012" y="8243"/>
                    </a:cubicBezTo>
                    <a:cubicBezTo>
                      <a:pt x="1363" y="8675"/>
                      <a:pt x="1810" y="9019"/>
                      <a:pt x="2355" y="9275"/>
                    </a:cubicBezTo>
                    <a:cubicBezTo>
                      <a:pt x="2900" y="9532"/>
                      <a:pt x="3554" y="9660"/>
                      <a:pt x="4318" y="9660"/>
                    </a:cubicBezTo>
                    <a:cubicBezTo>
                      <a:pt x="5055" y="9660"/>
                      <a:pt x="5696" y="9539"/>
                      <a:pt x="6239" y="9295"/>
                    </a:cubicBezTo>
                    <a:cubicBezTo>
                      <a:pt x="6784" y="9052"/>
                      <a:pt x="7235" y="8720"/>
                      <a:pt x="7595" y="8297"/>
                    </a:cubicBezTo>
                    <a:cubicBezTo>
                      <a:pt x="7955" y="7875"/>
                      <a:pt x="8220" y="7373"/>
                      <a:pt x="8391" y="6794"/>
                    </a:cubicBezTo>
                    <a:cubicBezTo>
                      <a:pt x="8562" y="6213"/>
                      <a:pt x="8647" y="5590"/>
                      <a:pt x="8647" y="4926"/>
                    </a:cubicBezTo>
                    <a:lnTo>
                      <a:pt x="8647" y="1"/>
                    </a:lnTo>
                    <a:lnTo>
                      <a:pt x="6017" y="1"/>
                    </a:lnTo>
                    <a:lnTo>
                      <a:pt x="6017" y="4924"/>
                    </a:lnTo>
                    <a:cubicBezTo>
                      <a:pt x="6018" y="5228"/>
                      <a:pt x="5987" y="5531"/>
                      <a:pt x="5923" y="5828"/>
                    </a:cubicBezTo>
                    <a:cubicBezTo>
                      <a:pt x="5860" y="6115"/>
                      <a:pt x="5760" y="6370"/>
                      <a:pt x="5626" y="6590"/>
                    </a:cubicBezTo>
                    <a:cubicBezTo>
                      <a:pt x="5494" y="6807"/>
                      <a:pt x="5314" y="6989"/>
                      <a:pt x="5099" y="7123"/>
                    </a:cubicBezTo>
                    <a:cubicBezTo>
                      <a:pt x="4883" y="7258"/>
                      <a:pt x="4623" y="7326"/>
                      <a:pt x="4317" y="7326"/>
                    </a:cubicBezTo>
                    <a:cubicBezTo>
                      <a:pt x="4010" y="7326"/>
                      <a:pt x="3752" y="7260"/>
                      <a:pt x="3543" y="7130"/>
                    </a:cubicBezTo>
                    <a:cubicBezTo>
                      <a:pt x="3330" y="6998"/>
                      <a:pt x="3152" y="6818"/>
                      <a:pt x="3023" y="6604"/>
                    </a:cubicBezTo>
                    <a:cubicBezTo>
                      <a:pt x="2888" y="6384"/>
                      <a:pt x="2787" y="6128"/>
                      <a:pt x="2726" y="5836"/>
                    </a:cubicBezTo>
                    <a:cubicBezTo>
                      <a:pt x="2662" y="5536"/>
                      <a:pt x="2630" y="5231"/>
                      <a:pt x="2630" y="4926"/>
                    </a:cubicBezTo>
                    <a:lnTo>
                      <a:pt x="263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" name="Google Shape;484;p15"/>
              <p:cNvSpPr/>
              <p:nvPr/>
            </p:nvSpPr>
            <p:spPr>
              <a:xfrm>
                <a:off x="4308525" y="1159000"/>
                <a:ext cx="206775" cy="239475"/>
              </a:xfrm>
              <a:custGeom>
                <a:avLst/>
                <a:gdLst/>
                <a:ahLst/>
                <a:cxnLst/>
                <a:rect l="l" t="t" r="r" b="b"/>
                <a:pathLst>
                  <a:path w="8271" h="9579" extrusionOk="0">
                    <a:moveTo>
                      <a:pt x="4223" y="2295"/>
                    </a:moveTo>
                    <a:cubicBezTo>
                      <a:pt x="4384" y="2295"/>
                      <a:pt x="4546" y="2382"/>
                      <a:pt x="4708" y="2557"/>
                    </a:cubicBezTo>
                    <a:cubicBezTo>
                      <a:pt x="4871" y="2733"/>
                      <a:pt x="4953" y="2987"/>
                      <a:pt x="4953" y="3319"/>
                    </a:cubicBezTo>
                    <a:cubicBezTo>
                      <a:pt x="4951" y="3643"/>
                      <a:pt x="4881" y="3894"/>
                      <a:pt x="4742" y="4074"/>
                    </a:cubicBezTo>
                    <a:cubicBezTo>
                      <a:pt x="4603" y="4254"/>
                      <a:pt x="4452" y="4345"/>
                      <a:pt x="4290" y="4345"/>
                    </a:cubicBezTo>
                    <a:lnTo>
                      <a:pt x="2631" y="4345"/>
                    </a:lnTo>
                    <a:lnTo>
                      <a:pt x="2631" y="2295"/>
                    </a:lnTo>
                    <a:close/>
                    <a:moveTo>
                      <a:pt x="1" y="1"/>
                    </a:moveTo>
                    <a:lnTo>
                      <a:pt x="1" y="9578"/>
                    </a:lnTo>
                    <a:lnTo>
                      <a:pt x="2631" y="9578"/>
                    </a:lnTo>
                    <a:lnTo>
                      <a:pt x="2631" y="6637"/>
                    </a:lnTo>
                    <a:lnTo>
                      <a:pt x="3617" y="6637"/>
                    </a:lnTo>
                    <a:lnTo>
                      <a:pt x="5302" y="9578"/>
                    </a:lnTo>
                    <a:lnTo>
                      <a:pt x="8271" y="9578"/>
                    </a:lnTo>
                    <a:lnTo>
                      <a:pt x="6246" y="6058"/>
                    </a:lnTo>
                    <a:cubicBezTo>
                      <a:pt x="6679" y="5751"/>
                      <a:pt x="7016" y="5358"/>
                      <a:pt x="7259" y="4877"/>
                    </a:cubicBezTo>
                    <a:cubicBezTo>
                      <a:pt x="7501" y="4396"/>
                      <a:pt x="7622" y="3877"/>
                      <a:pt x="7622" y="3319"/>
                    </a:cubicBezTo>
                    <a:cubicBezTo>
                      <a:pt x="7622" y="2914"/>
                      <a:pt x="7542" y="2512"/>
                      <a:pt x="7380" y="2111"/>
                    </a:cubicBezTo>
                    <a:cubicBezTo>
                      <a:pt x="7222" y="1719"/>
                      <a:pt x="6996" y="1358"/>
                      <a:pt x="6712" y="1046"/>
                    </a:cubicBezTo>
                    <a:cubicBezTo>
                      <a:pt x="6429" y="736"/>
                      <a:pt x="6089" y="483"/>
                      <a:pt x="5693" y="291"/>
                    </a:cubicBezTo>
                    <a:cubicBezTo>
                      <a:pt x="5297" y="97"/>
                      <a:pt x="4865" y="1"/>
                      <a:pt x="439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" name="Google Shape;485;p15"/>
              <p:cNvSpPr/>
              <p:nvPr/>
            </p:nvSpPr>
            <p:spPr>
              <a:xfrm>
                <a:off x="5268025" y="2778925"/>
                <a:ext cx="61375" cy="1937650"/>
              </a:xfrm>
              <a:custGeom>
                <a:avLst/>
                <a:gdLst/>
                <a:ahLst/>
                <a:cxnLst/>
                <a:rect l="l" t="t" r="r" b="b"/>
                <a:pathLst>
                  <a:path w="2455" h="77506" extrusionOk="0">
                    <a:moveTo>
                      <a:pt x="1" y="0"/>
                    </a:moveTo>
                    <a:lnTo>
                      <a:pt x="1" y="77506"/>
                    </a:lnTo>
                    <a:lnTo>
                      <a:pt x="2454" y="77506"/>
                    </a:lnTo>
                    <a:lnTo>
                      <a:pt x="245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" name="Google Shape;486;p15"/>
              <p:cNvSpPr/>
              <p:nvPr/>
            </p:nvSpPr>
            <p:spPr>
              <a:xfrm>
                <a:off x="1982525" y="1430775"/>
                <a:ext cx="61350" cy="1573050"/>
              </a:xfrm>
              <a:custGeom>
                <a:avLst/>
                <a:gdLst/>
                <a:ahLst/>
                <a:cxnLst/>
                <a:rect l="l" t="t" r="r" b="b"/>
                <a:pathLst>
                  <a:path w="2454" h="62922" extrusionOk="0">
                    <a:moveTo>
                      <a:pt x="0" y="0"/>
                    </a:moveTo>
                    <a:lnTo>
                      <a:pt x="0" y="62922"/>
                    </a:lnTo>
                    <a:lnTo>
                      <a:pt x="2453" y="62922"/>
                    </a:lnTo>
                    <a:lnTo>
                      <a:pt x="245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" name="Google Shape;487;p15"/>
              <p:cNvSpPr/>
              <p:nvPr/>
            </p:nvSpPr>
            <p:spPr>
              <a:xfrm>
                <a:off x="1882200" y="3263125"/>
                <a:ext cx="236575" cy="236525"/>
              </a:xfrm>
              <a:custGeom>
                <a:avLst/>
                <a:gdLst/>
                <a:ahLst/>
                <a:cxnLst/>
                <a:rect l="l" t="t" r="r" b="b"/>
                <a:pathLst>
                  <a:path w="9463" h="9461" extrusionOk="0">
                    <a:moveTo>
                      <a:pt x="4732" y="2452"/>
                    </a:moveTo>
                    <a:cubicBezTo>
                      <a:pt x="5987" y="2452"/>
                      <a:pt x="7010" y="3475"/>
                      <a:pt x="7010" y="4730"/>
                    </a:cubicBezTo>
                    <a:cubicBezTo>
                      <a:pt x="7010" y="5987"/>
                      <a:pt x="5989" y="7009"/>
                      <a:pt x="4732" y="7009"/>
                    </a:cubicBezTo>
                    <a:cubicBezTo>
                      <a:pt x="3475" y="7009"/>
                      <a:pt x="2453" y="5988"/>
                      <a:pt x="2453" y="4730"/>
                    </a:cubicBezTo>
                    <a:cubicBezTo>
                      <a:pt x="2453" y="3473"/>
                      <a:pt x="3475" y="2452"/>
                      <a:pt x="4732" y="2452"/>
                    </a:cubicBezTo>
                    <a:close/>
                    <a:moveTo>
                      <a:pt x="4732" y="0"/>
                    </a:moveTo>
                    <a:cubicBezTo>
                      <a:pt x="2124" y="0"/>
                      <a:pt x="1" y="2122"/>
                      <a:pt x="1" y="4730"/>
                    </a:cubicBezTo>
                    <a:cubicBezTo>
                      <a:pt x="1" y="7338"/>
                      <a:pt x="2124" y="9461"/>
                      <a:pt x="4732" y="9461"/>
                    </a:cubicBezTo>
                    <a:cubicBezTo>
                      <a:pt x="7341" y="9461"/>
                      <a:pt x="9463" y="7338"/>
                      <a:pt x="9463" y="4730"/>
                    </a:cubicBezTo>
                    <a:cubicBezTo>
                      <a:pt x="9463" y="2123"/>
                      <a:pt x="7339" y="0"/>
                      <a:pt x="473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" name="Google Shape;488;p15"/>
              <p:cNvSpPr/>
              <p:nvPr/>
            </p:nvSpPr>
            <p:spPr>
              <a:xfrm>
                <a:off x="5180450" y="2322125"/>
                <a:ext cx="236575" cy="236575"/>
              </a:xfrm>
              <a:custGeom>
                <a:avLst/>
                <a:gdLst/>
                <a:ahLst/>
                <a:cxnLst/>
                <a:rect l="l" t="t" r="r" b="b"/>
                <a:pathLst>
                  <a:path w="9463" h="9463" extrusionOk="0">
                    <a:moveTo>
                      <a:pt x="4731" y="2452"/>
                    </a:moveTo>
                    <a:cubicBezTo>
                      <a:pt x="5987" y="2452"/>
                      <a:pt x="7009" y="3475"/>
                      <a:pt x="7009" y="4731"/>
                    </a:cubicBezTo>
                    <a:cubicBezTo>
                      <a:pt x="7009" y="5988"/>
                      <a:pt x="5988" y="7010"/>
                      <a:pt x="4731" y="7010"/>
                    </a:cubicBezTo>
                    <a:cubicBezTo>
                      <a:pt x="3474" y="7010"/>
                      <a:pt x="2452" y="5988"/>
                      <a:pt x="2452" y="4731"/>
                    </a:cubicBezTo>
                    <a:cubicBezTo>
                      <a:pt x="2452" y="3475"/>
                      <a:pt x="3474" y="2454"/>
                      <a:pt x="4731" y="2454"/>
                    </a:cubicBezTo>
                    <a:lnTo>
                      <a:pt x="4731" y="2452"/>
                    </a:lnTo>
                    <a:close/>
                    <a:moveTo>
                      <a:pt x="4731" y="0"/>
                    </a:moveTo>
                    <a:cubicBezTo>
                      <a:pt x="2123" y="0"/>
                      <a:pt x="0" y="2123"/>
                      <a:pt x="0" y="4731"/>
                    </a:cubicBezTo>
                    <a:cubicBezTo>
                      <a:pt x="0" y="7340"/>
                      <a:pt x="2123" y="9462"/>
                      <a:pt x="4731" y="9462"/>
                    </a:cubicBezTo>
                    <a:cubicBezTo>
                      <a:pt x="7340" y="9462"/>
                      <a:pt x="9462" y="7339"/>
                      <a:pt x="9462" y="4731"/>
                    </a:cubicBezTo>
                    <a:cubicBezTo>
                      <a:pt x="9462" y="2123"/>
                      <a:pt x="7338" y="0"/>
                      <a:pt x="473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89" name="Google Shape;489;p15"/>
            <p:cNvSpPr/>
            <p:nvPr/>
          </p:nvSpPr>
          <p:spPr>
            <a:xfrm>
              <a:off x="956925" y="1380150"/>
              <a:ext cx="7733427" cy="2964328"/>
            </a:xfrm>
            <a:custGeom>
              <a:avLst/>
              <a:gdLst/>
              <a:ahLst/>
              <a:cxnLst/>
              <a:rect l="l" t="t" r="r" b="b"/>
              <a:pathLst>
                <a:path w="36553" h="27968" extrusionOk="0">
                  <a:moveTo>
                    <a:pt x="0" y="0"/>
                  </a:moveTo>
                  <a:lnTo>
                    <a:pt x="0" y="27968"/>
                  </a:lnTo>
                  <a:lnTo>
                    <a:pt x="36553" y="27968"/>
                  </a:lnTo>
                  <a:lnTo>
                    <a:pt x="36553" y="0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15"/>
            <p:cNvSpPr/>
            <p:nvPr/>
          </p:nvSpPr>
          <p:spPr>
            <a:xfrm>
              <a:off x="956926" y="1381175"/>
              <a:ext cx="7733427" cy="183524"/>
            </a:xfrm>
            <a:custGeom>
              <a:avLst/>
              <a:gdLst/>
              <a:ahLst/>
              <a:cxnLst/>
              <a:rect l="l" t="t" r="r" b="b"/>
              <a:pathLst>
                <a:path w="36553" h="2620" extrusionOk="0">
                  <a:moveTo>
                    <a:pt x="0" y="0"/>
                  </a:moveTo>
                  <a:lnTo>
                    <a:pt x="0" y="2619"/>
                  </a:lnTo>
                  <a:lnTo>
                    <a:pt x="36553" y="2619"/>
                  </a:lnTo>
                  <a:lnTo>
                    <a:pt x="36553" y="0"/>
                  </a:ln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15"/>
            <p:cNvSpPr/>
            <p:nvPr/>
          </p:nvSpPr>
          <p:spPr>
            <a:xfrm>
              <a:off x="8416705" y="1402611"/>
              <a:ext cx="190424" cy="140615"/>
            </a:xfrm>
            <a:custGeom>
              <a:avLst/>
              <a:gdLst/>
              <a:ahLst/>
              <a:cxnLst/>
              <a:rect l="l" t="t" r="r" b="b"/>
              <a:pathLst>
                <a:path w="2454" h="1560" extrusionOk="0">
                  <a:moveTo>
                    <a:pt x="72" y="0"/>
                  </a:moveTo>
                  <a:cubicBezTo>
                    <a:pt x="24" y="0"/>
                    <a:pt x="0" y="36"/>
                    <a:pt x="0" y="72"/>
                  </a:cubicBezTo>
                  <a:cubicBezTo>
                    <a:pt x="0" y="119"/>
                    <a:pt x="24" y="143"/>
                    <a:pt x="72" y="143"/>
                  </a:cubicBezTo>
                  <a:lnTo>
                    <a:pt x="2310" y="143"/>
                  </a:lnTo>
                  <a:lnTo>
                    <a:pt x="2310" y="1477"/>
                  </a:lnTo>
                  <a:cubicBezTo>
                    <a:pt x="2310" y="1524"/>
                    <a:pt x="2334" y="1560"/>
                    <a:pt x="2382" y="1560"/>
                  </a:cubicBezTo>
                  <a:cubicBezTo>
                    <a:pt x="2417" y="1560"/>
                    <a:pt x="2453" y="1524"/>
                    <a:pt x="2453" y="1477"/>
                  </a:cubicBezTo>
                  <a:lnTo>
                    <a:pt x="2453" y="72"/>
                  </a:lnTo>
                  <a:cubicBezTo>
                    <a:pt x="2453" y="36"/>
                    <a:pt x="2417" y="0"/>
                    <a:pt x="23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15"/>
            <p:cNvSpPr/>
            <p:nvPr/>
          </p:nvSpPr>
          <p:spPr>
            <a:xfrm>
              <a:off x="6625568" y="1423060"/>
              <a:ext cx="541005" cy="14061"/>
            </a:xfrm>
            <a:custGeom>
              <a:avLst/>
              <a:gdLst/>
              <a:ahLst/>
              <a:cxnLst/>
              <a:rect l="l" t="t" r="r" b="b"/>
              <a:pathLst>
                <a:path w="6002" h="156" extrusionOk="0">
                  <a:moveTo>
                    <a:pt x="72" y="0"/>
                  </a:moveTo>
                  <a:cubicBezTo>
                    <a:pt x="36" y="0"/>
                    <a:pt x="1" y="36"/>
                    <a:pt x="1" y="72"/>
                  </a:cubicBezTo>
                  <a:cubicBezTo>
                    <a:pt x="1" y="119"/>
                    <a:pt x="36" y="155"/>
                    <a:pt x="72" y="155"/>
                  </a:cubicBezTo>
                  <a:lnTo>
                    <a:pt x="5930" y="155"/>
                  </a:lnTo>
                  <a:cubicBezTo>
                    <a:pt x="5978" y="155"/>
                    <a:pt x="6001" y="119"/>
                    <a:pt x="6001" y="72"/>
                  </a:cubicBezTo>
                  <a:cubicBezTo>
                    <a:pt x="6001" y="36"/>
                    <a:pt x="5978" y="0"/>
                    <a:pt x="59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15"/>
            <p:cNvSpPr/>
            <p:nvPr/>
          </p:nvSpPr>
          <p:spPr>
            <a:xfrm>
              <a:off x="1140305" y="1422799"/>
              <a:ext cx="97709" cy="96718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15"/>
            <p:cNvSpPr/>
            <p:nvPr/>
          </p:nvSpPr>
          <p:spPr>
            <a:xfrm>
              <a:off x="1271591" y="1422799"/>
              <a:ext cx="97709" cy="96718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15"/>
            <p:cNvSpPr/>
            <p:nvPr/>
          </p:nvSpPr>
          <p:spPr>
            <a:xfrm>
              <a:off x="1009019" y="1422799"/>
              <a:ext cx="97709" cy="96718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6" name="Google Shape;496;p15"/>
          <p:cNvSpPr txBox="1">
            <a:spLocks noGrp="1"/>
          </p:cNvSpPr>
          <p:nvPr>
            <p:ph type="title"/>
          </p:nvPr>
        </p:nvSpPr>
        <p:spPr>
          <a:xfrm>
            <a:off x="697475" y="595017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97" name="Google Shape;497;p15"/>
          <p:cNvSpPr txBox="1">
            <a:spLocks noGrp="1"/>
          </p:cNvSpPr>
          <p:nvPr>
            <p:ph type="title" idx="2"/>
          </p:nvPr>
        </p:nvSpPr>
        <p:spPr>
          <a:xfrm>
            <a:off x="1421025" y="2225402"/>
            <a:ext cx="2553900" cy="40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98" name="Google Shape;498;p15"/>
          <p:cNvSpPr txBox="1">
            <a:spLocks noGrp="1"/>
          </p:cNvSpPr>
          <p:nvPr>
            <p:ph type="subTitle" idx="1"/>
          </p:nvPr>
        </p:nvSpPr>
        <p:spPr>
          <a:xfrm>
            <a:off x="1421038" y="2578705"/>
            <a:ext cx="2553900" cy="119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99" name="Google Shape;499;p15"/>
          <p:cNvSpPr txBox="1">
            <a:spLocks noGrp="1"/>
          </p:cNvSpPr>
          <p:nvPr>
            <p:ph type="title" idx="3"/>
          </p:nvPr>
        </p:nvSpPr>
        <p:spPr>
          <a:xfrm>
            <a:off x="5169050" y="2225402"/>
            <a:ext cx="2553900" cy="40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00" name="Google Shape;500;p15"/>
          <p:cNvSpPr txBox="1">
            <a:spLocks noGrp="1"/>
          </p:cNvSpPr>
          <p:nvPr>
            <p:ph type="subTitle" idx="4"/>
          </p:nvPr>
        </p:nvSpPr>
        <p:spPr>
          <a:xfrm>
            <a:off x="5169063" y="2578705"/>
            <a:ext cx="2553900" cy="119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cxnSp>
        <p:nvCxnSpPr>
          <p:cNvPr id="501" name="Google Shape;501;p15"/>
          <p:cNvCxnSpPr/>
          <p:nvPr/>
        </p:nvCxnSpPr>
        <p:spPr>
          <a:xfrm>
            <a:off x="4571604" y="1755500"/>
            <a:ext cx="0" cy="2352900"/>
          </a:xfrm>
          <a:prstGeom prst="straightConnector1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02" name="Google Shape;502;p15"/>
          <p:cNvSpPr/>
          <p:nvPr/>
        </p:nvSpPr>
        <p:spPr>
          <a:xfrm rot="10800000">
            <a:off x="49509" y="986224"/>
            <a:ext cx="240475" cy="257803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p15"/>
          <p:cNvSpPr/>
          <p:nvPr/>
        </p:nvSpPr>
        <p:spPr>
          <a:xfrm rot="10800000">
            <a:off x="219834" y="1576699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4" name="Google Shape;504;p15"/>
          <p:cNvSpPr/>
          <p:nvPr/>
        </p:nvSpPr>
        <p:spPr>
          <a:xfrm rot="10800000">
            <a:off x="584401" y="640837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ix Columns">
  <p:cSld name="SECTION_TITLE_AND_DESCRIPTION_1_1"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6" name="Google Shape;506;p16"/>
          <p:cNvGrpSpPr/>
          <p:nvPr/>
        </p:nvGrpSpPr>
        <p:grpSpPr>
          <a:xfrm>
            <a:off x="353167" y="163310"/>
            <a:ext cx="8452699" cy="4831682"/>
            <a:chOff x="345766" y="155909"/>
            <a:chExt cx="8452699" cy="4831682"/>
          </a:xfrm>
        </p:grpSpPr>
        <p:grpSp>
          <p:nvGrpSpPr>
            <p:cNvPr id="507" name="Google Shape;507;p16"/>
            <p:cNvGrpSpPr/>
            <p:nvPr/>
          </p:nvGrpSpPr>
          <p:grpSpPr>
            <a:xfrm>
              <a:off x="345766" y="155909"/>
              <a:ext cx="8452699" cy="4831682"/>
              <a:chOff x="271175" y="79714"/>
              <a:chExt cx="8452699" cy="4831682"/>
            </a:xfrm>
          </p:grpSpPr>
          <p:sp>
            <p:nvSpPr>
              <p:cNvPr id="508" name="Google Shape;508;p16"/>
              <p:cNvSpPr/>
              <p:nvPr/>
            </p:nvSpPr>
            <p:spPr>
              <a:xfrm>
                <a:off x="271175" y="79714"/>
                <a:ext cx="8452698" cy="4831682"/>
              </a:xfrm>
              <a:custGeom>
                <a:avLst/>
                <a:gdLst/>
                <a:ahLst/>
                <a:cxnLst/>
                <a:rect l="l" t="t" r="r" b="b"/>
                <a:pathLst>
                  <a:path w="36553" h="27968" extrusionOk="0">
                    <a:moveTo>
                      <a:pt x="0" y="0"/>
                    </a:moveTo>
                    <a:lnTo>
                      <a:pt x="0" y="27968"/>
                    </a:lnTo>
                    <a:lnTo>
                      <a:pt x="36553" y="27968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accent5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" name="Google Shape;509;p16"/>
              <p:cNvSpPr/>
              <p:nvPr/>
            </p:nvSpPr>
            <p:spPr>
              <a:xfrm>
                <a:off x="271175" y="79723"/>
                <a:ext cx="8452698" cy="351722"/>
              </a:xfrm>
              <a:custGeom>
                <a:avLst/>
                <a:gdLst/>
                <a:ahLst/>
                <a:cxnLst/>
                <a:rect l="l" t="t" r="r" b="b"/>
                <a:pathLst>
                  <a:path w="36553" h="2620" extrusionOk="0">
                    <a:moveTo>
                      <a:pt x="0" y="0"/>
                    </a:moveTo>
                    <a:lnTo>
                      <a:pt x="0" y="2619"/>
                    </a:lnTo>
                    <a:lnTo>
                      <a:pt x="36553" y="2619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" name="Google Shape;510;p16"/>
              <p:cNvSpPr/>
              <p:nvPr/>
            </p:nvSpPr>
            <p:spPr>
              <a:xfrm>
                <a:off x="8224103" y="122754"/>
                <a:ext cx="364977" cy="269502"/>
              </a:xfrm>
              <a:custGeom>
                <a:avLst/>
                <a:gdLst/>
                <a:ahLst/>
                <a:cxnLst/>
                <a:rect l="l" t="t" r="r" b="b"/>
                <a:pathLst>
                  <a:path w="2454" h="1560" extrusionOk="0">
                    <a:moveTo>
                      <a:pt x="72" y="0"/>
                    </a:moveTo>
                    <a:cubicBezTo>
                      <a:pt x="24" y="0"/>
                      <a:pt x="0" y="36"/>
                      <a:pt x="0" y="72"/>
                    </a:cubicBezTo>
                    <a:cubicBezTo>
                      <a:pt x="0" y="119"/>
                      <a:pt x="24" y="143"/>
                      <a:pt x="72" y="143"/>
                    </a:cubicBezTo>
                    <a:lnTo>
                      <a:pt x="2310" y="143"/>
                    </a:lnTo>
                    <a:lnTo>
                      <a:pt x="2310" y="1477"/>
                    </a:lnTo>
                    <a:cubicBezTo>
                      <a:pt x="2310" y="1524"/>
                      <a:pt x="2334" y="1560"/>
                      <a:pt x="2382" y="1560"/>
                    </a:cubicBezTo>
                    <a:cubicBezTo>
                      <a:pt x="2417" y="1560"/>
                      <a:pt x="2453" y="1524"/>
                      <a:pt x="2453" y="1477"/>
                    </a:cubicBezTo>
                    <a:lnTo>
                      <a:pt x="2453" y="72"/>
                    </a:lnTo>
                    <a:cubicBezTo>
                      <a:pt x="2453" y="36"/>
                      <a:pt x="2417" y="0"/>
                      <a:pt x="23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" name="Google Shape;511;p16"/>
              <p:cNvSpPr/>
              <p:nvPr/>
            </p:nvSpPr>
            <p:spPr>
              <a:xfrm>
                <a:off x="4845567" y="161946"/>
                <a:ext cx="1036891" cy="26950"/>
              </a:xfrm>
              <a:custGeom>
                <a:avLst/>
                <a:gdLst/>
                <a:ahLst/>
                <a:cxnLst/>
                <a:rect l="l" t="t" r="r" b="b"/>
                <a:pathLst>
                  <a:path w="6002" h="156" extrusionOk="0">
                    <a:moveTo>
                      <a:pt x="72" y="0"/>
                    </a:moveTo>
                    <a:cubicBezTo>
                      <a:pt x="36" y="0"/>
                      <a:pt x="1" y="36"/>
                      <a:pt x="1" y="72"/>
                    </a:cubicBezTo>
                    <a:cubicBezTo>
                      <a:pt x="1" y="119"/>
                      <a:pt x="36" y="155"/>
                      <a:pt x="72" y="155"/>
                    </a:cubicBezTo>
                    <a:lnTo>
                      <a:pt x="5930" y="155"/>
                    </a:lnTo>
                    <a:cubicBezTo>
                      <a:pt x="5978" y="155"/>
                      <a:pt x="6001" y="119"/>
                      <a:pt x="6001" y="72"/>
                    </a:cubicBezTo>
                    <a:cubicBezTo>
                      <a:pt x="6001" y="36"/>
                      <a:pt x="5978" y="0"/>
                      <a:pt x="5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12" name="Google Shape;512;p16"/>
            <p:cNvSpPr/>
            <p:nvPr/>
          </p:nvSpPr>
          <p:spPr>
            <a:xfrm>
              <a:off x="697224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16"/>
            <p:cNvSpPr/>
            <p:nvPr/>
          </p:nvSpPr>
          <p:spPr>
            <a:xfrm>
              <a:off x="94884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16"/>
            <p:cNvSpPr/>
            <p:nvPr/>
          </p:nvSpPr>
          <p:spPr>
            <a:xfrm>
              <a:off x="44559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5" name="Google Shape;515;p16"/>
          <p:cNvSpPr txBox="1">
            <a:spLocks noGrp="1"/>
          </p:cNvSpPr>
          <p:nvPr>
            <p:ph type="title"/>
          </p:nvPr>
        </p:nvSpPr>
        <p:spPr>
          <a:xfrm>
            <a:off x="713225" y="588077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16" name="Google Shape;516;p16"/>
          <p:cNvSpPr txBox="1">
            <a:spLocks noGrp="1"/>
          </p:cNvSpPr>
          <p:nvPr>
            <p:ph type="title" idx="2"/>
          </p:nvPr>
        </p:nvSpPr>
        <p:spPr>
          <a:xfrm>
            <a:off x="1005350" y="1852575"/>
            <a:ext cx="2253000" cy="40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517" name="Google Shape;517;p16"/>
          <p:cNvSpPr txBox="1">
            <a:spLocks noGrp="1"/>
          </p:cNvSpPr>
          <p:nvPr>
            <p:ph type="subTitle" idx="1"/>
          </p:nvPr>
        </p:nvSpPr>
        <p:spPr>
          <a:xfrm>
            <a:off x="1005350" y="2163977"/>
            <a:ext cx="2253000" cy="61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18" name="Google Shape;518;p16"/>
          <p:cNvSpPr txBox="1">
            <a:spLocks noGrp="1"/>
          </p:cNvSpPr>
          <p:nvPr>
            <p:ph type="title" idx="3"/>
          </p:nvPr>
        </p:nvSpPr>
        <p:spPr>
          <a:xfrm>
            <a:off x="3445494" y="1852575"/>
            <a:ext cx="2253000" cy="40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519" name="Google Shape;519;p16"/>
          <p:cNvSpPr txBox="1">
            <a:spLocks noGrp="1"/>
          </p:cNvSpPr>
          <p:nvPr>
            <p:ph type="subTitle" idx="4"/>
          </p:nvPr>
        </p:nvSpPr>
        <p:spPr>
          <a:xfrm>
            <a:off x="3445494" y="2163977"/>
            <a:ext cx="2253000" cy="61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20" name="Google Shape;520;p16"/>
          <p:cNvSpPr txBox="1">
            <a:spLocks noGrp="1"/>
          </p:cNvSpPr>
          <p:nvPr>
            <p:ph type="title" idx="5"/>
          </p:nvPr>
        </p:nvSpPr>
        <p:spPr>
          <a:xfrm>
            <a:off x="5885639" y="1852575"/>
            <a:ext cx="2253000" cy="40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521" name="Google Shape;521;p16"/>
          <p:cNvSpPr txBox="1">
            <a:spLocks noGrp="1"/>
          </p:cNvSpPr>
          <p:nvPr>
            <p:ph type="subTitle" idx="6"/>
          </p:nvPr>
        </p:nvSpPr>
        <p:spPr>
          <a:xfrm>
            <a:off x="5885639" y="2163977"/>
            <a:ext cx="2253000" cy="61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22" name="Google Shape;522;p16"/>
          <p:cNvSpPr txBox="1">
            <a:spLocks noGrp="1"/>
          </p:cNvSpPr>
          <p:nvPr>
            <p:ph type="title" idx="7"/>
          </p:nvPr>
        </p:nvSpPr>
        <p:spPr>
          <a:xfrm>
            <a:off x="1005350" y="3207875"/>
            <a:ext cx="2253000" cy="40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523" name="Google Shape;523;p16"/>
          <p:cNvSpPr txBox="1">
            <a:spLocks noGrp="1"/>
          </p:cNvSpPr>
          <p:nvPr>
            <p:ph type="subTitle" idx="8"/>
          </p:nvPr>
        </p:nvSpPr>
        <p:spPr>
          <a:xfrm>
            <a:off x="1005350" y="3519277"/>
            <a:ext cx="2253000" cy="61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24" name="Google Shape;524;p16"/>
          <p:cNvSpPr txBox="1">
            <a:spLocks noGrp="1"/>
          </p:cNvSpPr>
          <p:nvPr>
            <p:ph type="title" idx="9"/>
          </p:nvPr>
        </p:nvSpPr>
        <p:spPr>
          <a:xfrm>
            <a:off x="3445494" y="3207875"/>
            <a:ext cx="2253000" cy="40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525" name="Google Shape;525;p16"/>
          <p:cNvSpPr txBox="1">
            <a:spLocks noGrp="1"/>
          </p:cNvSpPr>
          <p:nvPr>
            <p:ph type="subTitle" idx="13"/>
          </p:nvPr>
        </p:nvSpPr>
        <p:spPr>
          <a:xfrm>
            <a:off x="3445494" y="3519277"/>
            <a:ext cx="2253000" cy="61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26" name="Google Shape;526;p16"/>
          <p:cNvSpPr txBox="1">
            <a:spLocks noGrp="1"/>
          </p:cNvSpPr>
          <p:nvPr>
            <p:ph type="title" idx="14"/>
          </p:nvPr>
        </p:nvSpPr>
        <p:spPr>
          <a:xfrm>
            <a:off x="5885639" y="3207875"/>
            <a:ext cx="2253000" cy="40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527" name="Google Shape;527;p16"/>
          <p:cNvSpPr txBox="1">
            <a:spLocks noGrp="1"/>
          </p:cNvSpPr>
          <p:nvPr>
            <p:ph type="subTitle" idx="15"/>
          </p:nvPr>
        </p:nvSpPr>
        <p:spPr>
          <a:xfrm>
            <a:off x="5885639" y="3519277"/>
            <a:ext cx="2253000" cy="61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1">
  <p:cSld name="TITLE_ONLY_2"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8" name="Google Shape;558;p19"/>
          <p:cNvGrpSpPr/>
          <p:nvPr/>
        </p:nvGrpSpPr>
        <p:grpSpPr>
          <a:xfrm>
            <a:off x="353167" y="163310"/>
            <a:ext cx="8452699" cy="4831682"/>
            <a:chOff x="345766" y="155909"/>
            <a:chExt cx="8452699" cy="4831682"/>
          </a:xfrm>
        </p:grpSpPr>
        <p:grpSp>
          <p:nvGrpSpPr>
            <p:cNvPr id="559" name="Google Shape;559;p19"/>
            <p:cNvGrpSpPr/>
            <p:nvPr/>
          </p:nvGrpSpPr>
          <p:grpSpPr>
            <a:xfrm>
              <a:off x="345766" y="155909"/>
              <a:ext cx="8452699" cy="4831682"/>
              <a:chOff x="271175" y="79714"/>
              <a:chExt cx="8452699" cy="4831682"/>
            </a:xfrm>
          </p:grpSpPr>
          <p:sp>
            <p:nvSpPr>
              <p:cNvPr id="560" name="Google Shape;560;p19"/>
              <p:cNvSpPr/>
              <p:nvPr/>
            </p:nvSpPr>
            <p:spPr>
              <a:xfrm>
                <a:off x="271175" y="79714"/>
                <a:ext cx="8452698" cy="4831682"/>
              </a:xfrm>
              <a:custGeom>
                <a:avLst/>
                <a:gdLst/>
                <a:ahLst/>
                <a:cxnLst/>
                <a:rect l="l" t="t" r="r" b="b"/>
                <a:pathLst>
                  <a:path w="36553" h="27968" extrusionOk="0">
                    <a:moveTo>
                      <a:pt x="0" y="0"/>
                    </a:moveTo>
                    <a:lnTo>
                      <a:pt x="0" y="27968"/>
                    </a:lnTo>
                    <a:lnTo>
                      <a:pt x="36553" y="27968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accent5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" name="Google Shape;561;p19"/>
              <p:cNvSpPr/>
              <p:nvPr/>
            </p:nvSpPr>
            <p:spPr>
              <a:xfrm>
                <a:off x="271175" y="79723"/>
                <a:ext cx="8452698" cy="351722"/>
              </a:xfrm>
              <a:custGeom>
                <a:avLst/>
                <a:gdLst/>
                <a:ahLst/>
                <a:cxnLst/>
                <a:rect l="l" t="t" r="r" b="b"/>
                <a:pathLst>
                  <a:path w="36553" h="2620" extrusionOk="0">
                    <a:moveTo>
                      <a:pt x="0" y="0"/>
                    </a:moveTo>
                    <a:lnTo>
                      <a:pt x="0" y="2619"/>
                    </a:lnTo>
                    <a:lnTo>
                      <a:pt x="36553" y="2619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" name="Google Shape;562;p19"/>
              <p:cNvSpPr/>
              <p:nvPr/>
            </p:nvSpPr>
            <p:spPr>
              <a:xfrm>
                <a:off x="8224103" y="122754"/>
                <a:ext cx="364977" cy="269502"/>
              </a:xfrm>
              <a:custGeom>
                <a:avLst/>
                <a:gdLst/>
                <a:ahLst/>
                <a:cxnLst/>
                <a:rect l="l" t="t" r="r" b="b"/>
                <a:pathLst>
                  <a:path w="2454" h="1560" extrusionOk="0">
                    <a:moveTo>
                      <a:pt x="72" y="0"/>
                    </a:moveTo>
                    <a:cubicBezTo>
                      <a:pt x="24" y="0"/>
                      <a:pt x="0" y="36"/>
                      <a:pt x="0" y="72"/>
                    </a:cubicBezTo>
                    <a:cubicBezTo>
                      <a:pt x="0" y="119"/>
                      <a:pt x="24" y="143"/>
                      <a:pt x="72" y="143"/>
                    </a:cubicBezTo>
                    <a:lnTo>
                      <a:pt x="2310" y="143"/>
                    </a:lnTo>
                    <a:lnTo>
                      <a:pt x="2310" y="1477"/>
                    </a:lnTo>
                    <a:cubicBezTo>
                      <a:pt x="2310" y="1524"/>
                      <a:pt x="2334" y="1560"/>
                      <a:pt x="2382" y="1560"/>
                    </a:cubicBezTo>
                    <a:cubicBezTo>
                      <a:pt x="2417" y="1560"/>
                      <a:pt x="2453" y="1524"/>
                      <a:pt x="2453" y="1477"/>
                    </a:cubicBezTo>
                    <a:lnTo>
                      <a:pt x="2453" y="72"/>
                    </a:lnTo>
                    <a:cubicBezTo>
                      <a:pt x="2453" y="36"/>
                      <a:pt x="2417" y="0"/>
                      <a:pt x="23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" name="Google Shape;563;p19"/>
              <p:cNvSpPr/>
              <p:nvPr/>
            </p:nvSpPr>
            <p:spPr>
              <a:xfrm>
                <a:off x="4845567" y="161946"/>
                <a:ext cx="1036891" cy="26950"/>
              </a:xfrm>
              <a:custGeom>
                <a:avLst/>
                <a:gdLst/>
                <a:ahLst/>
                <a:cxnLst/>
                <a:rect l="l" t="t" r="r" b="b"/>
                <a:pathLst>
                  <a:path w="6002" h="156" extrusionOk="0">
                    <a:moveTo>
                      <a:pt x="72" y="0"/>
                    </a:moveTo>
                    <a:cubicBezTo>
                      <a:pt x="36" y="0"/>
                      <a:pt x="1" y="36"/>
                      <a:pt x="1" y="72"/>
                    </a:cubicBezTo>
                    <a:cubicBezTo>
                      <a:pt x="1" y="119"/>
                      <a:pt x="36" y="155"/>
                      <a:pt x="72" y="155"/>
                    </a:cubicBezTo>
                    <a:lnTo>
                      <a:pt x="5930" y="155"/>
                    </a:lnTo>
                    <a:cubicBezTo>
                      <a:pt x="5978" y="155"/>
                      <a:pt x="6001" y="119"/>
                      <a:pt x="6001" y="72"/>
                    </a:cubicBezTo>
                    <a:cubicBezTo>
                      <a:pt x="6001" y="36"/>
                      <a:pt x="5978" y="0"/>
                      <a:pt x="5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64" name="Google Shape;564;p19"/>
            <p:cNvSpPr/>
            <p:nvPr/>
          </p:nvSpPr>
          <p:spPr>
            <a:xfrm>
              <a:off x="697224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19"/>
            <p:cNvSpPr/>
            <p:nvPr/>
          </p:nvSpPr>
          <p:spPr>
            <a:xfrm>
              <a:off x="94884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19"/>
            <p:cNvSpPr/>
            <p:nvPr/>
          </p:nvSpPr>
          <p:spPr>
            <a:xfrm>
              <a:off x="44559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7" name="Google Shape;567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68" name="Google Shape;568;p19"/>
          <p:cNvSpPr txBox="1">
            <a:spLocks noGrp="1"/>
          </p:cNvSpPr>
          <p:nvPr>
            <p:ph type="title"/>
          </p:nvPr>
        </p:nvSpPr>
        <p:spPr>
          <a:xfrm>
            <a:off x="713225" y="58757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2">
  <p:cSld name="TITLE_AND_TWO_COLUMNS_1"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7" name="Google Shape;587;p21"/>
          <p:cNvGrpSpPr/>
          <p:nvPr/>
        </p:nvGrpSpPr>
        <p:grpSpPr>
          <a:xfrm>
            <a:off x="353167" y="163310"/>
            <a:ext cx="8452699" cy="4831682"/>
            <a:chOff x="345766" y="155909"/>
            <a:chExt cx="8452699" cy="4831682"/>
          </a:xfrm>
        </p:grpSpPr>
        <p:grpSp>
          <p:nvGrpSpPr>
            <p:cNvPr id="588" name="Google Shape;588;p21"/>
            <p:cNvGrpSpPr/>
            <p:nvPr/>
          </p:nvGrpSpPr>
          <p:grpSpPr>
            <a:xfrm>
              <a:off x="345766" y="155909"/>
              <a:ext cx="8452699" cy="4831682"/>
              <a:chOff x="271175" y="79714"/>
              <a:chExt cx="8452699" cy="4831682"/>
            </a:xfrm>
          </p:grpSpPr>
          <p:sp>
            <p:nvSpPr>
              <p:cNvPr id="589" name="Google Shape;589;p21"/>
              <p:cNvSpPr/>
              <p:nvPr/>
            </p:nvSpPr>
            <p:spPr>
              <a:xfrm>
                <a:off x="271175" y="79714"/>
                <a:ext cx="8452698" cy="4831682"/>
              </a:xfrm>
              <a:custGeom>
                <a:avLst/>
                <a:gdLst/>
                <a:ahLst/>
                <a:cxnLst/>
                <a:rect l="l" t="t" r="r" b="b"/>
                <a:pathLst>
                  <a:path w="36553" h="27968" extrusionOk="0">
                    <a:moveTo>
                      <a:pt x="0" y="0"/>
                    </a:moveTo>
                    <a:lnTo>
                      <a:pt x="0" y="27968"/>
                    </a:lnTo>
                    <a:lnTo>
                      <a:pt x="36553" y="27968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accent5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" name="Google Shape;590;p21"/>
              <p:cNvSpPr/>
              <p:nvPr/>
            </p:nvSpPr>
            <p:spPr>
              <a:xfrm>
                <a:off x="271175" y="79723"/>
                <a:ext cx="8452698" cy="351722"/>
              </a:xfrm>
              <a:custGeom>
                <a:avLst/>
                <a:gdLst/>
                <a:ahLst/>
                <a:cxnLst/>
                <a:rect l="l" t="t" r="r" b="b"/>
                <a:pathLst>
                  <a:path w="36553" h="2620" extrusionOk="0">
                    <a:moveTo>
                      <a:pt x="0" y="0"/>
                    </a:moveTo>
                    <a:lnTo>
                      <a:pt x="0" y="2619"/>
                    </a:lnTo>
                    <a:lnTo>
                      <a:pt x="36553" y="2619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" name="Google Shape;591;p21"/>
              <p:cNvSpPr/>
              <p:nvPr/>
            </p:nvSpPr>
            <p:spPr>
              <a:xfrm>
                <a:off x="8224103" y="122754"/>
                <a:ext cx="364977" cy="269502"/>
              </a:xfrm>
              <a:custGeom>
                <a:avLst/>
                <a:gdLst/>
                <a:ahLst/>
                <a:cxnLst/>
                <a:rect l="l" t="t" r="r" b="b"/>
                <a:pathLst>
                  <a:path w="2454" h="1560" extrusionOk="0">
                    <a:moveTo>
                      <a:pt x="72" y="0"/>
                    </a:moveTo>
                    <a:cubicBezTo>
                      <a:pt x="24" y="0"/>
                      <a:pt x="0" y="36"/>
                      <a:pt x="0" y="72"/>
                    </a:cubicBezTo>
                    <a:cubicBezTo>
                      <a:pt x="0" y="119"/>
                      <a:pt x="24" y="143"/>
                      <a:pt x="72" y="143"/>
                    </a:cubicBezTo>
                    <a:lnTo>
                      <a:pt x="2310" y="143"/>
                    </a:lnTo>
                    <a:lnTo>
                      <a:pt x="2310" y="1477"/>
                    </a:lnTo>
                    <a:cubicBezTo>
                      <a:pt x="2310" y="1524"/>
                      <a:pt x="2334" y="1560"/>
                      <a:pt x="2382" y="1560"/>
                    </a:cubicBezTo>
                    <a:cubicBezTo>
                      <a:pt x="2417" y="1560"/>
                      <a:pt x="2453" y="1524"/>
                      <a:pt x="2453" y="1477"/>
                    </a:cubicBezTo>
                    <a:lnTo>
                      <a:pt x="2453" y="72"/>
                    </a:lnTo>
                    <a:cubicBezTo>
                      <a:pt x="2453" y="36"/>
                      <a:pt x="2417" y="0"/>
                      <a:pt x="23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" name="Google Shape;592;p21"/>
              <p:cNvSpPr/>
              <p:nvPr/>
            </p:nvSpPr>
            <p:spPr>
              <a:xfrm>
                <a:off x="4845567" y="161946"/>
                <a:ext cx="1036891" cy="26950"/>
              </a:xfrm>
              <a:custGeom>
                <a:avLst/>
                <a:gdLst/>
                <a:ahLst/>
                <a:cxnLst/>
                <a:rect l="l" t="t" r="r" b="b"/>
                <a:pathLst>
                  <a:path w="6002" h="156" extrusionOk="0">
                    <a:moveTo>
                      <a:pt x="72" y="0"/>
                    </a:moveTo>
                    <a:cubicBezTo>
                      <a:pt x="36" y="0"/>
                      <a:pt x="1" y="36"/>
                      <a:pt x="1" y="72"/>
                    </a:cubicBezTo>
                    <a:cubicBezTo>
                      <a:pt x="1" y="119"/>
                      <a:pt x="36" y="155"/>
                      <a:pt x="72" y="155"/>
                    </a:cubicBezTo>
                    <a:lnTo>
                      <a:pt x="5930" y="155"/>
                    </a:lnTo>
                    <a:cubicBezTo>
                      <a:pt x="5978" y="155"/>
                      <a:pt x="6001" y="119"/>
                      <a:pt x="6001" y="72"/>
                    </a:cubicBezTo>
                    <a:cubicBezTo>
                      <a:pt x="6001" y="36"/>
                      <a:pt x="5978" y="0"/>
                      <a:pt x="5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93" name="Google Shape;593;p21"/>
            <p:cNvSpPr/>
            <p:nvPr/>
          </p:nvSpPr>
          <p:spPr>
            <a:xfrm>
              <a:off x="697224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21"/>
            <p:cNvSpPr/>
            <p:nvPr/>
          </p:nvSpPr>
          <p:spPr>
            <a:xfrm>
              <a:off x="94884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21"/>
            <p:cNvSpPr/>
            <p:nvPr/>
          </p:nvSpPr>
          <p:spPr>
            <a:xfrm>
              <a:off x="44559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6" name="Google Shape;596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97" name="Google Shape;597;p21"/>
          <p:cNvSpPr txBox="1">
            <a:spLocks noGrp="1"/>
          </p:cNvSpPr>
          <p:nvPr>
            <p:ph type="title"/>
          </p:nvPr>
        </p:nvSpPr>
        <p:spPr>
          <a:xfrm>
            <a:off x="697475" y="593076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"/>
          <p:cNvSpPr/>
          <p:nvPr/>
        </p:nvSpPr>
        <p:spPr>
          <a:xfrm>
            <a:off x="6348832" y="4705267"/>
            <a:ext cx="299361" cy="322522"/>
          </a:xfrm>
          <a:custGeom>
            <a:avLst/>
            <a:gdLst/>
            <a:ahLst/>
            <a:cxnLst/>
            <a:rect l="l" t="t" r="r" b="b"/>
            <a:pathLst>
              <a:path w="9681" h="10430" extrusionOk="0">
                <a:moveTo>
                  <a:pt x="4846" y="0"/>
                </a:moveTo>
                <a:lnTo>
                  <a:pt x="4108" y="2179"/>
                </a:lnTo>
                <a:cubicBezTo>
                  <a:pt x="3763" y="3227"/>
                  <a:pt x="2965" y="4060"/>
                  <a:pt x="1941" y="4465"/>
                </a:cubicBezTo>
                <a:lnTo>
                  <a:pt x="0" y="5215"/>
                </a:lnTo>
                <a:lnTo>
                  <a:pt x="1941" y="5965"/>
                </a:lnTo>
                <a:cubicBezTo>
                  <a:pt x="2965" y="6370"/>
                  <a:pt x="3763" y="7203"/>
                  <a:pt x="4108" y="8251"/>
                </a:cubicBezTo>
                <a:lnTo>
                  <a:pt x="4846" y="10430"/>
                </a:lnTo>
                <a:lnTo>
                  <a:pt x="5573" y="8251"/>
                </a:lnTo>
                <a:cubicBezTo>
                  <a:pt x="5930" y="7203"/>
                  <a:pt x="6727" y="6370"/>
                  <a:pt x="7751" y="5965"/>
                </a:cubicBezTo>
                <a:lnTo>
                  <a:pt x="9680" y="5215"/>
                </a:lnTo>
                <a:lnTo>
                  <a:pt x="7751" y="4465"/>
                </a:lnTo>
                <a:cubicBezTo>
                  <a:pt x="6727" y="4060"/>
                  <a:pt x="5930" y="3227"/>
                  <a:pt x="5573" y="2179"/>
                </a:cubicBezTo>
                <a:lnTo>
                  <a:pt x="4846" y="0"/>
                </a:lnTo>
                <a:close/>
              </a:path>
            </a:pathLst>
          </a:custGeom>
          <a:solidFill>
            <a:schemeClr val="accent5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1" name="Google Shape;101;p3"/>
          <p:cNvGrpSpPr/>
          <p:nvPr/>
        </p:nvGrpSpPr>
        <p:grpSpPr>
          <a:xfrm rot="9941017">
            <a:off x="6472466" y="3245484"/>
            <a:ext cx="2435217" cy="1836712"/>
            <a:chOff x="1852738" y="206787"/>
            <a:chExt cx="2668014" cy="2012295"/>
          </a:xfrm>
        </p:grpSpPr>
        <p:sp>
          <p:nvSpPr>
            <p:cNvPr id="102" name="Google Shape;102;p3"/>
            <p:cNvSpPr/>
            <p:nvPr/>
          </p:nvSpPr>
          <p:spPr>
            <a:xfrm>
              <a:off x="1863109" y="218911"/>
              <a:ext cx="2657643" cy="1988923"/>
            </a:xfrm>
            <a:custGeom>
              <a:avLst/>
              <a:gdLst/>
              <a:ahLst/>
              <a:cxnLst/>
              <a:rect l="l" t="t" r="r" b="b"/>
              <a:pathLst>
                <a:path w="18194" h="13616" extrusionOk="0">
                  <a:moveTo>
                    <a:pt x="7859" y="1"/>
                  </a:moveTo>
                  <a:cubicBezTo>
                    <a:pt x="7037" y="1"/>
                    <a:pt x="6251" y="215"/>
                    <a:pt x="5573" y="584"/>
                  </a:cubicBezTo>
                  <a:cubicBezTo>
                    <a:pt x="5311" y="536"/>
                    <a:pt x="5037" y="524"/>
                    <a:pt x="4751" y="524"/>
                  </a:cubicBezTo>
                  <a:cubicBezTo>
                    <a:pt x="2132" y="524"/>
                    <a:pt x="1" y="2310"/>
                    <a:pt x="1" y="4525"/>
                  </a:cubicBezTo>
                  <a:cubicBezTo>
                    <a:pt x="1" y="5775"/>
                    <a:pt x="679" y="6882"/>
                    <a:pt x="1751" y="7621"/>
                  </a:cubicBezTo>
                  <a:cubicBezTo>
                    <a:pt x="1239" y="10121"/>
                    <a:pt x="3037" y="12693"/>
                    <a:pt x="5859" y="13419"/>
                  </a:cubicBezTo>
                  <a:cubicBezTo>
                    <a:pt x="6373" y="13552"/>
                    <a:pt x="6888" y="13616"/>
                    <a:pt x="7390" y="13616"/>
                  </a:cubicBezTo>
                  <a:cubicBezTo>
                    <a:pt x="8410" y="13616"/>
                    <a:pt x="9379" y="13354"/>
                    <a:pt x="10192" y="12883"/>
                  </a:cubicBezTo>
                  <a:cubicBezTo>
                    <a:pt x="10705" y="13113"/>
                    <a:pt x="11245" y="13235"/>
                    <a:pt x="11788" y="13235"/>
                  </a:cubicBezTo>
                  <a:cubicBezTo>
                    <a:pt x="12203" y="13235"/>
                    <a:pt x="12619" y="13164"/>
                    <a:pt x="13026" y="13014"/>
                  </a:cubicBezTo>
                  <a:cubicBezTo>
                    <a:pt x="14479" y="12478"/>
                    <a:pt x="15395" y="11073"/>
                    <a:pt x="15526" y="9454"/>
                  </a:cubicBezTo>
                  <a:cubicBezTo>
                    <a:pt x="16253" y="9454"/>
                    <a:pt x="16872" y="9228"/>
                    <a:pt x="17277" y="8740"/>
                  </a:cubicBezTo>
                  <a:cubicBezTo>
                    <a:pt x="18193" y="7621"/>
                    <a:pt x="17586" y="5596"/>
                    <a:pt x="15919" y="4215"/>
                  </a:cubicBezTo>
                  <a:cubicBezTo>
                    <a:pt x="14965" y="3435"/>
                    <a:pt x="13878" y="3028"/>
                    <a:pt x="12949" y="3028"/>
                  </a:cubicBezTo>
                  <a:cubicBezTo>
                    <a:pt x="12731" y="3028"/>
                    <a:pt x="12521" y="3051"/>
                    <a:pt x="12324" y="3096"/>
                  </a:cubicBezTo>
                  <a:cubicBezTo>
                    <a:pt x="11645" y="1286"/>
                    <a:pt x="9907" y="1"/>
                    <a:pt x="78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3"/>
            <p:cNvSpPr/>
            <p:nvPr/>
          </p:nvSpPr>
          <p:spPr>
            <a:xfrm>
              <a:off x="1852738" y="206787"/>
              <a:ext cx="2626237" cy="2012295"/>
            </a:xfrm>
            <a:custGeom>
              <a:avLst/>
              <a:gdLst/>
              <a:ahLst/>
              <a:cxnLst/>
              <a:rect l="l" t="t" r="r" b="b"/>
              <a:pathLst>
                <a:path w="17979" h="13776" extrusionOk="0">
                  <a:moveTo>
                    <a:pt x="7942" y="155"/>
                  </a:moveTo>
                  <a:cubicBezTo>
                    <a:pt x="9882" y="155"/>
                    <a:pt x="11645" y="1381"/>
                    <a:pt x="12323" y="3215"/>
                  </a:cubicBezTo>
                  <a:cubicBezTo>
                    <a:pt x="12335" y="3251"/>
                    <a:pt x="12371" y="3262"/>
                    <a:pt x="12407" y="3262"/>
                  </a:cubicBezTo>
                  <a:cubicBezTo>
                    <a:pt x="12607" y="3215"/>
                    <a:pt x="12818" y="3192"/>
                    <a:pt x="13036" y="3192"/>
                  </a:cubicBezTo>
                  <a:cubicBezTo>
                    <a:pt x="13971" y="3192"/>
                    <a:pt x="15035" y="3615"/>
                    <a:pt x="15943" y="4358"/>
                  </a:cubicBezTo>
                  <a:cubicBezTo>
                    <a:pt x="16740" y="5025"/>
                    <a:pt x="17324" y="5846"/>
                    <a:pt x="17574" y="6680"/>
                  </a:cubicBezTo>
                  <a:cubicBezTo>
                    <a:pt x="17824" y="7513"/>
                    <a:pt x="17729" y="8251"/>
                    <a:pt x="17300" y="8775"/>
                  </a:cubicBezTo>
                  <a:cubicBezTo>
                    <a:pt x="16931" y="9216"/>
                    <a:pt x="16336" y="9466"/>
                    <a:pt x="15633" y="9466"/>
                  </a:cubicBezTo>
                  <a:lnTo>
                    <a:pt x="15609" y="9466"/>
                  </a:lnTo>
                  <a:cubicBezTo>
                    <a:pt x="15574" y="9466"/>
                    <a:pt x="15538" y="9489"/>
                    <a:pt x="15538" y="9537"/>
                  </a:cubicBezTo>
                  <a:cubicBezTo>
                    <a:pt x="15383" y="11180"/>
                    <a:pt x="14442" y="12514"/>
                    <a:pt x="13073" y="13026"/>
                  </a:cubicBezTo>
                  <a:cubicBezTo>
                    <a:pt x="12680" y="13169"/>
                    <a:pt x="12265" y="13242"/>
                    <a:pt x="11845" y="13242"/>
                  </a:cubicBezTo>
                  <a:cubicBezTo>
                    <a:pt x="11326" y="13242"/>
                    <a:pt x="10800" y="13131"/>
                    <a:pt x="10299" y="12907"/>
                  </a:cubicBezTo>
                  <a:cubicBezTo>
                    <a:pt x="10287" y="12901"/>
                    <a:pt x="10275" y="12898"/>
                    <a:pt x="10263" y="12898"/>
                  </a:cubicBezTo>
                  <a:cubicBezTo>
                    <a:pt x="10251" y="12898"/>
                    <a:pt x="10240" y="12901"/>
                    <a:pt x="10228" y="12907"/>
                  </a:cubicBezTo>
                  <a:cubicBezTo>
                    <a:pt x="9408" y="13379"/>
                    <a:pt x="8448" y="13623"/>
                    <a:pt x="7464" y="13623"/>
                  </a:cubicBezTo>
                  <a:cubicBezTo>
                    <a:pt x="6961" y="13623"/>
                    <a:pt x="6452" y="13559"/>
                    <a:pt x="5953" y="13430"/>
                  </a:cubicBezTo>
                  <a:cubicBezTo>
                    <a:pt x="3167" y="12716"/>
                    <a:pt x="1393" y="10204"/>
                    <a:pt x="1893" y="7715"/>
                  </a:cubicBezTo>
                  <a:cubicBezTo>
                    <a:pt x="1893" y="7692"/>
                    <a:pt x="1881" y="7656"/>
                    <a:pt x="1858" y="7644"/>
                  </a:cubicBezTo>
                  <a:cubicBezTo>
                    <a:pt x="774" y="6894"/>
                    <a:pt x="143" y="5787"/>
                    <a:pt x="143" y="4608"/>
                  </a:cubicBezTo>
                  <a:cubicBezTo>
                    <a:pt x="143" y="2441"/>
                    <a:pt x="2250" y="679"/>
                    <a:pt x="4822" y="679"/>
                  </a:cubicBezTo>
                  <a:cubicBezTo>
                    <a:pt x="5096" y="679"/>
                    <a:pt x="5370" y="703"/>
                    <a:pt x="5644" y="738"/>
                  </a:cubicBezTo>
                  <a:cubicBezTo>
                    <a:pt x="5656" y="738"/>
                    <a:pt x="5679" y="738"/>
                    <a:pt x="5691" y="726"/>
                  </a:cubicBezTo>
                  <a:cubicBezTo>
                    <a:pt x="6370" y="357"/>
                    <a:pt x="7156" y="155"/>
                    <a:pt x="7942" y="155"/>
                  </a:cubicBezTo>
                  <a:close/>
                  <a:moveTo>
                    <a:pt x="7930" y="0"/>
                  </a:moveTo>
                  <a:cubicBezTo>
                    <a:pt x="7132" y="0"/>
                    <a:pt x="6334" y="203"/>
                    <a:pt x="5632" y="584"/>
                  </a:cubicBezTo>
                  <a:cubicBezTo>
                    <a:pt x="5358" y="548"/>
                    <a:pt x="5084" y="536"/>
                    <a:pt x="4822" y="536"/>
                  </a:cubicBezTo>
                  <a:cubicBezTo>
                    <a:pt x="2167" y="536"/>
                    <a:pt x="0" y="2358"/>
                    <a:pt x="0" y="4608"/>
                  </a:cubicBezTo>
                  <a:cubicBezTo>
                    <a:pt x="0" y="5822"/>
                    <a:pt x="631" y="6953"/>
                    <a:pt x="1739" y="7739"/>
                  </a:cubicBezTo>
                  <a:cubicBezTo>
                    <a:pt x="1250" y="10287"/>
                    <a:pt x="3072" y="12835"/>
                    <a:pt x="5906" y="13573"/>
                  </a:cubicBezTo>
                  <a:cubicBezTo>
                    <a:pt x="6418" y="13704"/>
                    <a:pt x="6942" y="13776"/>
                    <a:pt x="7465" y="13776"/>
                  </a:cubicBezTo>
                  <a:cubicBezTo>
                    <a:pt x="8454" y="13776"/>
                    <a:pt x="9430" y="13526"/>
                    <a:pt x="10263" y="13049"/>
                  </a:cubicBezTo>
                  <a:cubicBezTo>
                    <a:pt x="10787" y="13275"/>
                    <a:pt x="11332" y="13389"/>
                    <a:pt x="11869" y="13389"/>
                  </a:cubicBezTo>
                  <a:cubicBezTo>
                    <a:pt x="12297" y="13389"/>
                    <a:pt x="12719" y="13316"/>
                    <a:pt x="13121" y="13168"/>
                  </a:cubicBezTo>
                  <a:cubicBezTo>
                    <a:pt x="14526" y="12645"/>
                    <a:pt x="15502" y="11287"/>
                    <a:pt x="15669" y="9609"/>
                  </a:cubicBezTo>
                  <a:cubicBezTo>
                    <a:pt x="16407" y="9597"/>
                    <a:pt x="17026" y="9335"/>
                    <a:pt x="17407" y="8870"/>
                  </a:cubicBezTo>
                  <a:cubicBezTo>
                    <a:pt x="17871" y="8311"/>
                    <a:pt x="17979" y="7513"/>
                    <a:pt x="17717" y="6644"/>
                  </a:cubicBezTo>
                  <a:cubicBezTo>
                    <a:pt x="17455" y="5775"/>
                    <a:pt x="16848" y="4917"/>
                    <a:pt x="16038" y="4251"/>
                  </a:cubicBezTo>
                  <a:cubicBezTo>
                    <a:pt x="15089" y="3470"/>
                    <a:pt x="13984" y="3042"/>
                    <a:pt x="13016" y="3042"/>
                  </a:cubicBezTo>
                  <a:cubicBezTo>
                    <a:pt x="12818" y="3042"/>
                    <a:pt x="12626" y="3059"/>
                    <a:pt x="12442" y="3096"/>
                  </a:cubicBezTo>
                  <a:cubicBezTo>
                    <a:pt x="11728" y="1250"/>
                    <a:pt x="9918" y="0"/>
                    <a:pt x="79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3"/>
            <p:cNvSpPr/>
            <p:nvPr/>
          </p:nvSpPr>
          <p:spPr>
            <a:xfrm>
              <a:off x="3252705" y="1222283"/>
              <a:ext cx="320191" cy="890750"/>
            </a:xfrm>
            <a:custGeom>
              <a:avLst/>
              <a:gdLst/>
              <a:ahLst/>
              <a:cxnLst/>
              <a:rect l="l" t="t" r="r" b="b"/>
              <a:pathLst>
                <a:path w="2192" h="6098" extrusionOk="0">
                  <a:moveTo>
                    <a:pt x="91" y="1"/>
                  </a:moveTo>
                  <a:cubicBezTo>
                    <a:pt x="65" y="1"/>
                    <a:pt x="40" y="14"/>
                    <a:pt x="25" y="37"/>
                  </a:cubicBezTo>
                  <a:cubicBezTo>
                    <a:pt x="1" y="61"/>
                    <a:pt x="1" y="109"/>
                    <a:pt x="36" y="132"/>
                  </a:cubicBezTo>
                  <a:cubicBezTo>
                    <a:pt x="1822" y="1478"/>
                    <a:pt x="2013" y="3442"/>
                    <a:pt x="608" y="5978"/>
                  </a:cubicBezTo>
                  <a:cubicBezTo>
                    <a:pt x="596" y="6014"/>
                    <a:pt x="608" y="6062"/>
                    <a:pt x="644" y="6086"/>
                  </a:cubicBezTo>
                  <a:cubicBezTo>
                    <a:pt x="656" y="6086"/>
                    <a:pt x="667" y="6097"/>
                    <a:pt x="679" y="6097"/>
                  </a:cubicBezTo>
                  <a:cubicBezTo>
                    <a:pt x="703" y="6097"/>
                    <a:pt x="727" y="6074"/>
                    <a:pt x="739" y="6050"/>
                  </a:cubicBezTo>
                  <a:cubicBezTo>
                    <a:pt x="2191" y="3442"/>
                    <a:pt x="1977" y="1406"/>
                    <a:pt x="132" y="13"/>
                  </a:cubicBezTo>
                  <a:cubicBezTo>
                    <a:pt x="119" y="5"/>
                    <a:pt x="105" y="1"/>
                    <a:pt x="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3"/>
            <p:cNvSpPr/>
            <p:nvPr/>
          </p:nvSpPr>
          <p:spPr>
            <a:xfrm>
              <a:off x="2664906" y="293262"/>
              <a:ext cx="434858" cy="551862"/>
            </a:xfrm>
            <a:custGeom>
              <a:avLst/>
              <a:gdLst/>
              <a:ahLst/>
              <a:cxnLst/>
              <a:rect l="l" t="t" r="r" b="b"/>
              <a:pathLst>
                <a:path w="2977" h="3778" extrusionOk="0">
                  <a:moveTo>
                    <a:pt x="89" y="0"/>
                  </a:moveTo>
                  <a:cubicBezTo>
                    <a:pt x="60" y="0"/>
                    <a:pt x="34" y="22"/>
                    <a:pt x="24" y="51"/>
                  </a:cubicBezTo>
                  <a:cubicBezTo>
                    <a:pt x="0" y="87"/>
                    <a:pt x="24" y="134"/>
                    <a:pt x="60" y="146"/>
                  </a:cubicBezTo>
                  <a:cubicBezTo>
                    <a:pt x="1917" y="765"/>
                    <a:pt x="2822" y="1932"/>
                    <a:pt x="2834" y="3694"/>
                  </a:cubicBezTo>
                  <a:cubicBezTo>
                    <a:pt x="2834" y="3742"/>
                    <a:pt x="2858" y="3778"/>
                    <a:pt x="2906" y="3778"/>
                  </a:cubicBezTo>
                  <a:cubicBezTo>
                    <a:pt x="2941" y="3778"/>
                    <a:pt x="2977" y="3742"/>
                    <a:pt x="2977" y="3694"/>
                  </a:cubicBezTo>
                  <a:cubicBezTo>
                    <a:pt x="2965" y="1861"/>
                    <a:pt x="2036" y="646"/>
                    <a:pt x="108" y="4"/>
                  </a:cubicBezTo>
                  <a:cubicBezTo>
                    <a:pt x="101" y="1"/>
                    <a:pt x="95" y="0"/>
                    <a:pt x="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3364013" y="660634"/>
              <a:ext cx="309820" cy="184490"/>
            </a:xfrm>
            <a:custGeom>
              <a:avLst/>
              <a:gdLst/>
              <a:ahLst/>
              <a:cxnLst/>
              <a:rect l="l" t="t" r="r" b="b"/>
              <a:pathLst>
                <a:path w="2121" h="1263" extrusionOk="0">
                  <a:moveTo>
                    <a:pt x="2025" y="1"/>
                  </a:moveTo>
                  <a:cubicBezTo>
                    <a:pt x="1191" y="167"/>
                    <a:pt x="667" y="382"/>
                    <a:pt x="36" y="1132"/>
                  </a:cubicBezTo>
                  <a:cubicBezTo>
                    <a:pt x="1" y="1168"/>
                    <a:pt x="13" y="1215"/>
                    <a:pt x="36" y="1239"/>
                  </a:cubicBezTo>
                  <a:cubicBezTo>
                    <a:pt x="60" y="1251"/>
                    <a:pt x="72" y="1263"/>
                    <a:pt x="84" y="1263"/>
                  </a:cubicBezTo>
                  <a:cubicBezTo>
                    <a:pt x="108" y="1263"/>
                    <a:pt x="132" y="1251"/>
                    <a:pt x="144" y="1227"/>
                  </a:cubicBezTo>
                  <a:cubicBezTo>
                    <a:pt x="763" y="513"/>
                    <a:pt x="1239" y="322"/>
                    <a:pt x="2061" y="155"/>
                  </a:cubicBezTo>
                  <a:cubicBezTo>
                    <a:pt x="2096" y="144"/>
                    <a:pt x="2120" y="96"/>
                    <a:pt x="2120" y="60"/>
                  </a:cubicBezTo>
                  <a:cubicBezTo>
                    <a:pt x="2108" y="25"/>
                    <a:pt x="2072" y="1"/>
                    <a:pt x="20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3"/>
            <p:cNvSpPr/>
            <p:nvPr/>
          </p:nvSpPr>
          <p:spPr>
            <a:xfrm>
              <a:off x="3471815" y="1174956"/>
              <a:ext cx="247155" cy="418059"/>
            </a:xfrm>
            <a:custGeom>
              <a:avLst/>
              <a:gdLst/>
              <a:ahLst/>
              <a:cxnLst/>
              <a:rect l="l" t="t" r="r" b="b"/>
              <a:pathLst>
                <a:path w="1692" h="2862" extrusionOk="0">
                  <a:moveTo>
                    <a:pt x="1299" y="1"/>
                  </a:moveTo>
                  <a:cubicBezTo>
                    <a:pt x="1291" y="1"/>
                    <a:pt x="1283" y="2"/>
                    <a:pt x="1275" y="4"/>
                  </a:cubicBezTo>
                  <a:cubicBezTo>
                    <a:pt x="1239" y="28"/>
                    <a:pt x="1227" y="63"/>
                    <a:pt x="1239" y="99"/>
                  </a:cubicBezTo>
                  <a:cubicBezTo>
                    <a:pt x="1501" y="742"/>
                    <a:pt x="1549" y="1290"/>
                    <a:pt x="1346" y="1718"/>
                  </a:cubicBezTo>
                  <a:cubicBezTo>
                    <a:pt x="1156" y="2147"/>
                    <a:pt x="727" y="2492"/>
                    <a:pt x="60" y="2719"/>
                  </a:cubicBezTo>
                  <a:cubicBezTo>
                    <a:pt x="25" y="2730"/>
                    <a:pt x="1" y="2778"/>
                    <a:pt x="13" y="2814"/>
                  </a:cubicBezTo>
                  <a:cubicBezTo>
                    <a:pt x="25" y="2850"/>
                    <a:pt x="60" y="2861"/>
                    <a:pt x="84" y="2861"/>
                  </a:cubicBezTo>
                  <a:lnTo>
                    <a:pt x="108" y="2861"/>
                  </a:lnTo>
                  <a:cubicBezTo>
                    <a:pt x="811" y="2611"/>
                    <a:pt x="1275" y="2254"/>
                    <a:pt x="1489" y="1778"/>
                  </a:cubicBezTo>
                  <a:cubicBezTo>
                    <a:pt x="1692" y="1314"/>
                    <a:pt x="1656" y="730"/>
                    <a:pt x="1370" y="52"/>
                  </a:cubicBezTo>
                  <a:cubicBezTo>
                    <a:pt x="1360" y="22"/>
                    <a:pt x="1334" y="1"/>
                    <a:pt x="12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2289205" y="652016"/>
              <a:ext cx="438510" cy="547918"/>
            </a:xfrm>
            <a:custGeom>
              <a:avLst/>
              <a:gdLst/>
              <a:ahLst/>
              <a:cxnLst/>
              <a:rect l="l" t="t" r="r" b="b"/>
              <a:pathLst>
                <a:path w="3002" h="3751" extrusionOk="0">
                  <a:moveTo>
                    <a:pt x="2918" y="0"/>
                  </a:moveTo>
                  <a:cubicBezTo>
                    <a:pt x="2049" y="48"/>
                    <a:pt x="1215" y="512"/>
                    <a:pt x="691" y="1215"/>
                  </a:cubicBezTo>
                  <a:cubicBezTo>
                    <a:pt x="179" y="1929"/>
                    <a:pt x="1" y="2858"/>
                    <a:pt x="215" y="3703"/>
                  </a:cubicBezTo>
                  <a:cubicBezTo>
                    <a:pt x="227" y="3727"/>
                    <a:pt x="263" y="3751"/>
                    <a:pt x="286" y="3751"/>
                  </a:cubicBezTo>
                  <a:lnTo>
                    <a:pt x="310" y="3751"/>
                  </a:lnTo>
                  <a:cubicBezTo>
                    <a:pt x="346" y="3739"/>
                    <a:pt x="370" y="3703"/>
                    <a:pt x="358" y="3667"/>
                  </a:cubicBezTo>
                  <a:cubicBezTo>
                    <a:pt x="155" y="2870"/>
                    <a:pt x="322" y="1989"/>
                    <a:pt x="810" y="1310"/>
                  </a:cubicBezTo>
                  <a:cubicBezTo>
                    <a:pt x="1310" y="631"/>
                    <a:pt x="2096" y="203"/>
                    <a:pt x="2930" y="155"/>
                  </a:cubicBezTo>
                  <a:cubicBezTo>
                    <a:pt x="2977" y="143"/>
                    <a:pt x="3001" y="107"/>
                    <a:pt x="3001" y="72"/>
                  </a:cubicBezTo>
                  <a:cubicBezTo>
                    <a:pt x="3001" y="24"/>
                    <a:pt x="2965" y="0"/>
                    <a:pt x="29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" name="Google Shape;109;p3"/>
          <p:cNvGrpSpPr/>
          <p:nvPr/>
        </p:nvGrpSpPr>
        <p:grpSpPr>
          <a:xfrm>
            <a:off x="2813843" y="1327211"/>
            <a:ext cx="5396099" cy="3088286"/>
            <a:chOff x="329117" y="143471"/>
            <a:chExt cx="8485767" cy="4856559"/>
          </a:xfrm>
        </p:grpSpPr>
        <p:grpSp>
          <p:nvGrpSpPr>
            <p:cNvPr id="110" name="Google Shape;110;p3"/>
            <p:cNvGrpSpPr/>
            <p:nvPr/>
          </p:nvGrpSpPr>
          <p:grpSpPr>
            <a:xfrm>
              <a:off x="329117" y="143471"/>
              <a:ext cx="8485767" cy="4856559"/>
              <a:chOff x="254525" y="67275"/>
              <a:chExt cx="8485767" cy="4856559"/>
            </a:xfrm>
          </p:grpSpPr>
          <p:sp>
            <p:nvSpPr>
              <p:cNvPr id="111" name="Google Shape;111;p3"/>
              <p:cNvSpPr/>
              <p:nvPr/>
            </p:nvSpPr>
            <p:spPr>
              <a:xfrm>
                <a:off x="271175" y="79714"/>
                <a:ext cx="8452698" cy="4831682"/>
              </a:xfrm>
              <a:custGeom>
                <a:avLst/>
                <a:gdLst/>
                <a:ahLst/>
                <a:cxnLst/>
                <a:rect l="l" t="t" r="r" b="b"/>
                <a:pathLst>
                  <a:path w="36553" h="27968" extrusionOk="0">
                    <a:moveTo>
                      <a:pt x="0" y="0"/>
                    </a:moveTo>
                    <a:lnTo>
                      <a:pt x="0" y="27968"/>
                    </a:lnTo>
                    <a:lnTo>
                      <a:pt x="36553" y="27968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112;p3"/>
              <p:cNvSpPr/>
              <p:nvPr/>
            </p:nvSpPr>
            <p:spPr>
              <a:xfrm>
                <a:off x="254525" y="67275"/>
                <a:ext cx="8485767" cy="4856559"/>
              </a:xfrm>
              <a:custGeom>
                <a:avLst/>
                <a:gdLst/>
                <a:ahLst/>
                <a:cxnLst/>
                <a:rect l="l" t="t" r="r" b="b"/>
                <a:pathLst>
                  <a:path w="36696" h="28112" extrusionOk="0">
                    <a:moveTo>
                      <a:pt x="36553" y="143"/>
                    </a:moveTo>
                    <a:lnTo>
                      <a:pt x="36553" y="27956"/>
                    </a:lnTo>
                    <a:lnTo>
                      <a:pt x="144" y="27956"/>
                    </a:lnTo>
                    <a:lnTo>
                      <a:pt x="144" y="143"/>
                    </a:lnTo>
                    <a:close/>
                    <a:moveTo>
                      <a:pt x="72" y="1"/>
                    </a:moveTo>
                    <a:cubicBezTo>
                      <a:pt x="37" y="1"/>
                      <a:pt x="1" y="24"/>
                      <a:pt x="1" y="72"/>
                    </a:cubicBezTo>
                    <a:lnTo>
                      <a:pt x="1" y="28040"/>
                    </a:lnTo>
                    <a:cubicBezTo>
                      <a:pt x="1" y="28075"/>
                      <a:pt x="37" y="28111"/>
                      <a:pt x="72" y="28111"/>
                    </a:cubicBezTo>
                    <a:lnTo>
                      <a:pt x="36625" y="28111"/>
                    </a:lnTo>
                    <a:cubicBezTo>
                      <a:pt x="36660" y="28111"/>
                      <a:pt x="36696" y="28075"/>
                      <a:pt x="36696" y="28040"/>
                    </a:cubicBezTo>
                    <a:lnTo>
                      <a:pt x="36696" y="72"/>
                    </a:lnTo>
                    <a:cubicBezTo>
                      <a:pt x="36696" y="24"/>
                      <a:pt x="36660" y="1"/>
                      <a:pt x="366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113;p3"/>
              <p:cNvSpPr/>
              <p:nvPr/>
            </p:nvSpPr>
            <p:spPr>
              <a:xfrm>
                <a:off x="271175" y="79723"/>
                <a:ext cx="8452698" cy="351722"/>
              </a:xfrm>
              <a:custGeom>
                <a:avLst/>
                <a:gdLst/>
                <a:ahLst/>
                <a:cxnLst/>
                <a:rect l="l" t="t" r="r" b="b"/>
                <a:pathLst>
                  <a:path w="36553" h="2620" extrusionOk="0">
                    <a:moveTo>
                      <a:pt x="0" y="0"/>
                    </a:moveTo>
                    <a:lnTo>
                      <a:pt x="0" y="2619"/>
                    </a:lnTo>
                    <a:lnTo>
                      <a:pt x="36553" y="2619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114;p3"/>
              <p:cNvSpPr/>
              <p:nvPr/>
            </p:nvSpPr>
            <p:spPr>
              <a:xfrm>
                <a:off x="8224103" y="122754"/>
                <a:ext cx="364977" cy="269502"/>
              </a:xfrm>
              <a:custGeom>
                <a:avLst/>
                <a:gdLst/>
                <a:ahLst/>
                <a:cxnLst/>
                <a:rect l="l" t="t" r="r" b="b"/>
                <a:pathLst>
                  <a:path w="2454" h="1560" extrusionOk="0">
                    <a:moveTo>
                      <a:pt x="72" y="0"/>
                    </a:moveTo>
                    <a:cubicBezTo>
                      <a:pt x="24" y="0"/>
                      <a:pt x="0" y="36"/>
                      <a:pt x="0" y="72"/>
                    </a:cubicBezTo>
                    <a:cubicBezTo>
                      <a:pt x="0" y="119"/>
                      <a:pt x="24" y="143"/>
                      <a:pt x="72" y="143"/>
                    </a:cubicBezTo>
                    <a:lnTo>
                      <a:pt x="2310" y="143"/>
                    </a:lnTo>
                    <a:lnTo>
                      <a:pt x="2310" y="1477"/>
                    </a:lnTo>
                    <a:cubicBezTo>
                      <a:pt x="2310" y="1524"/>
                      <a:pt x="2334" y="1560"/>
                      <a:pt x="2382" y="1560"/>
                    </a:cubicBezTo>
                    <a:cubicBezTo>
                      <a:pt x="2417" y="1560"/>
                      <a:pt x="2453" y="1524"/>
                      <a:pt x="2453" y="1477"/>
                    </a:cubicBezTo>
                    <a:lnTo>
                      <a:pt x="2453" y="72"/>
                    </a:lnTo>
                    <a:cubicBezTo>
                      <a:pt x="2453" y="36"/>
                      <a:pt x="2417" y="0"/>
                      <a:pt x="23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115;p3"/>
              <p:cNvSpPr/>
              <p:nvPr/>
            </p:nvSpPr>
            <p:spPr>
              <a:xfrm>
                <a:off x="4845567" y="161946"/>
                <a:ext cx="1036891" cy="26950"/>
              </a:xfrm>
              <a:custGeom>
                <a:avLst/>
                <a:gdLst/>
                <a:ahLst/>
                <a:cxnLst/>
                <a:rect l="l" t="t" r="r" b="b"/>
                <a:pathLst>
                  <a:path w="6002" h="156" extrusionOk="0">
                    <a:moveTo>
                      <a:pt x="72" y="0"/>
                    </a:moveTo>
                    <a:cubicBezTo>
                      <a:pt x="36" y="0"/>
                      <a:pt x="1" y="36"/>
                      <a:pt x="1" y="72"/>
                    </a:cubicBezTo>
                    <a:cubicBezTo>
                      <a:pt x="1" y="119"/>
                      <a:pt x="36" y="155"/>
                      <a:pt x="72" y="155"/>
                    </a:cubicBezTo>
                    <a:lnTo>
                      <a:pt x="5930" y="155"/>
                    </a:lnTo>
                    <a:cubicBezTo>
                      <a:pt x="5978" y="155"/>
                      <a:pt x="6001" y="119"/>
                      <a:pt x="6001" y="72"/>
                    </a:cubicBezTo>
                    <a:cubicBezTo>
                      <a:pt x="6001" y="36"/>
                      <a:pt x="5978" y="0"/>
                      <a:pt x="5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6" name="Google Shape;116;p3"/>
            <p:cNvSpPr/>
            <p:nvPr/>
          </p:nvSpPr>
          <p:spPr>
            <a:xfrm>
              <a:off x="697224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3"/>
            <p:cNvSpPr/>
            <p:nvPr/>
          </p:nvSpPr>
          <p:spPr>
            <a:xfrm>
              <a:off x="94884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3"/>
            <p:cNvSpPr/>
            <p:nvPr/>
          </p:nvSpPr>
          <p:spPr>
            <a:xfrm>
              <a:off x="44559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9" name="Google Shape;119;p3"/>
          <p:cNvSpPr/>
          <p:nvPr/>
        </p:nvSpPr>
        <p:spPr>
          <a:xfrm>
            <a:off x="393318" y="3460732"/>
            <a:ext cx="299362" cy="440740"/>
          </a:xfrm>
          <a:custGeom>
            <a:avLst/>
            <a:gdLst/>
            <a:ahLst/>
            <a:cxnLst/>
            <a:rect l="l" t="t" r="r" b="b"/>
            <a:pathLst>
              <a:path w="3858" h="5680" extrusionOk="0">
                <a:moveTo>
                  <a:pt x="1929" y="0"/>
                </a:moveTo>
                <a:lnTo>
                  <a:pt x="1679" y="941"/>
                </a:lnTo>
                <a:cubicBezTo>
                  <a:pt x="1489" y="1643"/>
                  <a:pt x="1024" y="2238"/>
                  <a:pt x="393" y="2608"/>
                </a:cubicBezTo>
                <a:lnTo>
                  <a:pt x="0" y="2834"/>
                </a:lnTo>
                <a:lnTo>
                  <a:pt x="393" y="3072"/>
                </a:lnTo>
                <a:cubicBezTo>
                  <a:pt x="1024" y="3441"/>
                  <a:pt x="1489" y="4036"/>
                  <a:pt x="1679" y="4739"/>
                </a:cubicBezTo>
                <a:lnTo>
                  <a:pt x="1929" y="5679"/>
                </a:lnTo>
                <a:lnTo>
                  <a:pt x="2179" y="4739"/>
                </a:lnTo>
                <a:cubicBezTo>
                  <a:pt x="2370" y="4036"/>
                  <a:pt x="2834" y="3441"/>
                  <a:pt x="3453" y="3072"/>
                </a:cubicBezTo>
                <a:lnTo>
                  <a:pt x="3858" y="2834"/>
                </a:lnTo>
                <a:lnTo>
                  <a:pt x="3453" y="2608"/>
                </a:lnTo>
                <a:cubicBezTo>
                  <a:pt x="2822" y="2238"/>
                  <a:pt x="2370" y="1643"/>
                  <a:pt x="2179" y="941"/>
                </a:cubicBezTo>
                <a:lnTo>
                  <a:pt x="1929" y="0"/>
                </a:lnTo>
                <a:close/>
              </a:path>
            </a:pathLst>
          </a:custGeom>
          <a:solidFill>
            <a:schemeClr val="accent4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3"/>
          <p:cNvSpPr/>
          <p:nvPr/>
        </p:nvSpPr>
        <p:spPr>
          <a:xfrm>
            <a:off x="1272886" y="321462"/>
            <a:ext cx="223706" cy="329856"/>
          </a:xfrm>
          <a:custGeom>
            <a:avLst/>
            <a:gdLst/>
            <a:ahLst/>
            <a:cxnLst/>
            <a:rect l="l" t="t" r="r" b="b"/>
            <a:pathLst>
              <a:path w="2883" h="4251" extrusionOk="0">
                <a:moveTo>
                  <a:pt x="1441" y="0"/>
                </a:moveTo>
                <a:lnTo>
                  <a:pt x="1251" y="703"/>
                </a:lnTo>
                <a:cubicBezTo>
                  <a:pt x="1120" y="1227"/>
                  <a:pt x="775" y="1679"/>
                  <a:pt x="298" y="1953"/>
                </a:cubicBezTo>
                <a:lnTo>
                  <a:pt x="1" y="2131"/>
                </a:lnTo>
                <a:lnTo>
                  <a:pt x="298" y="2298"/>
                </a:lnTo>
                <a:cubicBezTo>
                  <a:pt x="775" y="2572"/>
                  <a:pt x="1120" y="3024"/>
                  <a:pt x="1251" y="3548"/>
                </a:cubicBezTo>
                <a:lnTo>
                  <a:pt x="1441" y="4251"/>
                </a:lnTo>
                <a:lnTo>
                  <a:pt x="1632" y="3548"/>
                </a:lnTo>
                <a:cubicBezTo>
                  <a:pt x="1775" y="3024"/>
                  <a:pt x="2120" y="2572"/>
                  <a:pt x="2584" y="2298"/>
                </a:cubicBezTo>
                <a:lnTo>
                  <a:pt x="2882" y="2131"/>
                </a:lnTo>
                <a:lnTo>
                  <a:pt x="2584" y="1953"/>
                </a:lnTo>
                <a:cubicBezTo>
                  <a:pt x="2120" y="1679"/>
                  <a:pt x="1775" y="1227"/>
                  <a:pt x="1632" y="703"/>
                </a:cubicBezTo>
                <a:lnTo>
                  <a:pt x="144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3"/>
          <p:cNvSpPr/>
          <p:nvPr/>
        </p:nvSpPr>
        <p:spPr>
          <a:xfrm>
            <a:off x="519788" y="2059264"/>
            <a:ext cx="172882" cy="262426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4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3"/>
          <p:cNvSpPr/>
          <p:nvPr/>
        </p:nvSpPr>
        <p:spPr>
          <a:xfrm>
            <a:off x="1161148" y="4396592"/>
            <a:ext cx="242096" cy="260642"/>
          </a:xfrm>
          <a:custGeom>
            <a:avLst/>
            <a:gdLst/>
            <a:ahLst/>
            <a:cxnLst/>
            <a:rect l="l" t="t" r="r" b="b"/>
            <a:pathLst>
              <a:path w="3120" h="3359" extrusionOk="0">
                <a:moveTo>
                  <a:pt x="1560" y="1"/>
                </a:moveTo>
                <a:lnTo>
                  <a:pt x="1322" y="703"/>
                </a:lnTo>
                <a:cubicBezTo>
                  <a:pt x="1215" y="1036"/>
                  <a:pt x="953" y="1310"/>
                  <a:pt x="631" y="1441"/>
                </a:cubicBezTo>
                <a:lnTo>
                  <a:pt x="0" y="1679"/>
                </a:lnTo>
                <a:lnTo>
                  <a:pt x="631" y="1917"/>
                </a:lnTo>
                <a:cubicBezTo>
                  <a:pt x="953" y="2048"/>
                  <a:pt x="1215" y="2310"/>
                  <a:pt x="1322" y="2656"/>
                </a:cubicBezTo>
                <a:lnTo>
                  <a:pt x="1560" y="3358"/>
                </a:lnTo>
                <a:lnTo>
                  <a:pt x="1798" y="2656"/>
                </a:lnTo>
                <a:cubicBezTo>
                  <a:pt x="1905" y="2310"/>
                  <a:pt x="2167" y="2048"/>
                  <a:pt x="2500" y="1917"/>
                </a:cubicBezTo>
                <a:lnTo>
                  <a:pt x="3120" y="1679"/>
                </a:lnTo>
                <a:lnTo>
                  <a:pt x="2500" y="1441"/>
                </a:lnTo>
                <a:cubicBezTo>
                  <a:pt x="2167" y="1310"/>
                  <a:pt x="1905" y="1036"/>
                  <a:pt x="1798" y="703"/>
                </a:cubicBezTo>
                <a:lnTo>
                  <a:pt x="1560" y="1"/>
                </a:lnTo>
                <a:close/>
              </a:path>
            </a:pathLst>
          </a:custGeom>
          <a:solidFill>
            <a:schemeClr val="dk2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3"/>
          <p:cNvSpPr/>
          <p:nvPr/>
        </p:nvSpPr>
        <p:spPr>
          <a:xfrm>
            <a:off x="1155561" y="4391315"/>
            <a:ext cx="253192" cy="271427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3"/>
          <p:cNvSpPr/>
          <p:nvPr/>
        </p:nvSpPr>
        <p:spPr>
          <a:xfrm>
            <a:off x="1429015" y="3460718"/>
            <a:ext cx="751197" cy="809316"/>
          </a:xfrm>
          <a:custGeom>
            <a:avLst/>
            <a:gdLst/>
            <a:ahLst/>
            <a:cxnLst/>
            <a:rect l="l" t="t" r="r" b="b"/>
            <a:pathLst>
              <a:path w="9681" h="10430" extrusionOk="0">
                <a:moveTo>
                  <a:pt x="4846" y="0"/>
                </a:moveTo>
                <a:lnTo>
                  <a:pt x="4108" y="2179"/>
                </a:lnTo>
                <a:cubicBezTo>
                  <a:pt x="3763" y="3227"/>
                  <a:pt x="2965" y="4060"/>
                  <a:pt x="1941" y="4465"/>
                </a:cubicBezTo>
                <a:lnTo>
                  <a:pt x="0" y="5215"/>
                </a:lnTo>
                <a:lnTo>
                  <a:pt x="1941" y="5965"/>
                </a:lnTo>
                <a:cubicBezTo>
                  <a:pt x="2965" y="6370"/>
                  <a:pt x="3763" y="7203"/>
                  <a:pt x="4108" y="8251"/>
                </a:cubicBezTo>
                <a:lnTo>
                  <a:pt x="4846" y="10430"/>
                </a:lnTo>
                <a:lnTo>
                  <a:pt x="5573" y="8251"/>
                </a:lnTo>
                <a:cubicBezTo>
                  <a:pt x="5930" y="7203"/>
                  <a:pt x="6727" y="6370"/>
                  <a:pt x="7751" y="5965"/>
                </a:cubicBezTo>
                <a:lnTo>
                  <a:pt x="9680" y="5215"/>
                </a:lnTo>
                <a:lnTo>
                  <a:pt x="7751" y="4465"/>
                </a:lnTo>
                <a:cubicBezTo>
                  <a:pt x="6727" y="4060"/>
                  <a:pt x="5930" y="3227"/>
                  <a:pt x="5573" y="2179"/>
                </a:cubicBezTo>
                <a:lnTo>
                  <a:pt x="4846" y="0"/>
                </a:lnTo>
                <a:close/>
              </a:path>
            </a:pathLst>
          </a:custGeom>
          <a:solidFill>
            <a:schemeClr val="accent5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3"/>
          <p:cNvSpPr/>
          <p:nvPr/>
        </p:nvSpPr>
        <p:spPr>
          <a:xfrm>
            <a:off x="307915" y="1163756"/>
            <a:ext cx="341030" cy="366792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3"/>
          <p:cNvSpPr/>
          <p:nvPr/>
        </p:nvSpPr>
        <p:spPr>
          <a:xfrm>
            <a:off x="1017852" y="1700876"/>
            <a:ext cx="450905" cy="485124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3"/>
          <p:cNvSpPr/>
          <p:nvPr/>
        </p:nvSpPr>
        <p:spPr>
          <a:xfrm>
            <a:off x="833152" y="542219"/>
            <a:ext cx="498005" cy="536880"/>
          </a:xfrm>
          <a:custGeom>
            <a:avLst/>
            <a:gdLst/>
            <a:ahLst/>
            <a:cxnLst/>
            <a:rect l="l" t="t" r="r" b="b"/>
            <a:pathLst>
              <a:path w="6418" h="6919" extrusionOk="0">
                <a:moveTo>
                  <a:pt x="3215" y="1"/>
                </a:moveTo>
                <a:lnTo>
                  <a:pt x="2727" y="1441"/>
                </a:lnTo>
                <a:cubicBezTo>
                  <a:pt x="2501" y="2144"/>
                  <a:pt x="1965" y="2692"/>
                  <a:pt x="1286" y="2954"/>
                </a:cubicBezTo>
                <a:lnTo>
                  <a:pt x="0" y="3454"/>
                </a:lnTo>
                <a:lnTo>
                  <a:pt x="1286" y="3954"/>
                </a:lnTo>
                <a:cubicBezTo>
                  <a:pt x="1965" y="4216"/>
                  <a:pt x="2501" y="4775"/>
                  <a:pt x="2727" y="5466"/>
                </a:cubicBezTo>
                <a:lnTo>
                  <a:pt x="3215" y="6918"/>
                </a:lnTo>
                <a:lnTo>
                  <a:pt x="3691" y="5466"/>
                </a:lnTo>
                <a:cubicBezTo>
                  <a:pt x="3929" y="4775"/>
                  <a:pt x="4453" y="4216"/>
                  <a:pt x="5132" y="3954"/>
                </a:cubicBezTo>
                <a:lnTo>
                  <a:pt x="6418" y="3454"/>
                </a:lnTo>
                <a:lnTo>
                  <a:pt x="5132" y="2954"/>
                </a:lnTo>
                <a:cubicBezTo>
                  <a:pt x="4453" y="2692"/>
                  <a:pt x="3929" y="2144"/>
                  <a:pt x="3691" y="1441"/>
                </a:cubicBezTo>
                <a:lnTo>
                  <a:pt x="3215" y="1"/>
                </a:lnTo>
                <a:close/>
              </a:path>
            </a:pathLst>
          </a:custGeom>
          <a:solidFill>
            <a:schemeClr val="accent4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3"/>
          <p:cNvSpPr/>
          <p:nvPr/>
        </p:nvSpPr>
        <p:spPr>
          <a:xfrm>
            <a:off x="1793939" y="1822690"/>
            <a:ext cx="937813" cy="1010830"/>
          </a:xfrm>
          <a:custGeom>
            <a:avLst/>
            <a:gdLst/>
            <a:ahLst/>
            <a:cxnLst/>
            <a:rect l="l" t="t" r="r" b="b"/>
            <a:pathLst>
              <a:path w="12086" h="13027" extrusionOk="0">
                <a:moveTo>
                  <a:pt x="6049" y="1"/>
                </a:moveTo>
                <a:lnTo>
                  <a:pt x="5133" y="2727"/>
                </a:lnTo>
                <a:cubicBezTo>
                  <a:pt x="4692" y="4037"/>
                  <a:pt x="3692" y="5073"/>
                  <a:pt x="2418" y="5573"/>
                </a:cubicBezTo>
                <a:lnTo>
                  <a:pt x="1" y="6514"/>
                </a:lnTo>
                <a:lnTo>
                  <a:pt x="2418" y="7454"/>
                </a:lnTo>
                <a:cubicBezTo>
                  <a:pt x="3692" y="7954"/>
                  <a:pt x="4692" y="9002"/>
                  <a:pt x="5133" y="10300"/>
                </a:cubicBezTo>
                <a:lnTo>
                  <a:pt x="6049" y="13026"/>
                </a:lnTo>
                <a:lnTo>
                  <a:pt x="6954" y="10300"/>
                </a:lnTo>
                <a:cubicBezTo>
                  <a:pt x="7395" y="9002"/>
                  <a:pt x="8395" y="7954"/>
                  <a:pt x="9681" y="7454"/>
                </a:cubicBezTo>
                <a:lnTo>
                  <a:pt x="12086" y="6514"/>
                </a:lnTo>
                <a:lnTo>
                  <a:pt x="9681" y="5573"/>
                </a:lnTo>
                <a:cubicBezTo>
                  <a:pt x="8395" y="5073"/>
                  <a:pt x="7395" y="4037"/>
                  <a:pt x="6954" y="2727"/>
                </a:cubicBezTo>
                <a:lnTo>
                  <a:pt x="6049" y="1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3"/>
          <p:cNvSpPr/>
          <p:nvPr/>
        </p:nvSpPr>
        <p:spPr>
          <a:xfrm>
            <a:off x="1879915" y="4680201"/>
            <a:ext cx="24986" cy="25063"/>
          </a:xfrm>
          <a:custGeom>
            <a:avLst/>
            <a:gdLst/>
            <a:ahLst/>
            <a:cxnLst/>
            <a:rect l="l" t="t" r="r" b="b"/>
            <a:pathLst>
              <a:path w="322" h="323" extrusionOk="0">
                <a:moveTo>
                  <a:pt x="167" y="1"/>
                </a:moveTo>
                <a:cubicBezTo>
                  <a:pt x="72" y="1"/>
                  <a:pt x="0" y="72"/>
                  <a:pt x="0" y="156"/>
                </a:cubicBezTo>
                <a:cubicBezTo>
                  <a:pt x="0" y="251"/>
                  <a:pt x="72" y="322"/>
                  <a:pt x="167" y="322"/>
                </a:cubicBezTo>
                <a:cubicBezTo>
                  <a:pt x="250" y="322"/>
                  <a:pt x="322" y="251"/>
                  <a:pt x="322" y="156"/>
                </a:cubicBezTo>
                <a:cubicBezTo>
                  <a:pt x="322" y="72"/>
                  <a:pt x="250" y="1"/>
                  <a:pt x="16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3"/>
          <p:cNvSpPr/>
          <p:nvPr/>
        </p:nvSpPr>
        <p:spPr>
          <a:xfrm>
            <a:off x="1703463" y="635566"/>
            <a:ext cx="1717488" cy="1423791"/>
          </a:xfrm>
          <a:custGeom>
            <a:avLst/>
            <a:gdLst/>
            <a:ahLst/>
            <a:cxnLst/>
            <a:rect l="l" t="t" r="r" b="b"/>
            <a:pathLst>
              <a:path w="22134" h="18349" extrusionOk="0">
                <a:moveTo>
                  <a:pt x="13633" y="0"/>
                </a:moveTo>
                <a:lnTo>
                  <a:pt x="0" y="7061"/>
                </a:lnTo>
                <a:lnTo>
                  <a:pt x="10132" y="17800"/>
                </a:lnTo>
                <a:cubicBezTo>
                  <a:pt x="10485" y="18173"/>
                  <a:pt x="11006" y="18349"/>
                  <a:pt x="11639" y="18349"/>
                </a:cubicBezTo>
                <a:cubicBezTo>
                  <a:pt x="13273" y="18349"/>
                  <a:pt x="15651" y="17174"/>
                  <a:pt x="17788" y="15157"/>
                </a:cubicBezTo>
                <a:cubicBezTo>
                  <a:pt x="20753" y="12359"/>
                  <a:pt x="22134" y="9001"/>
                  <a:pt x="20872" y="7668"/>
                </a:cubicBezTo>
                <a:lnTo>
                  <a:pt x="13633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3"/>
          <p:cNvSpPr/>
          <p:nvPr/>
        </p:nvSpPr>
        <p:spPr>
          <a:xfrm>
            <a:off x="1697876" y="629436"/>
            <a:ext cx="1728661" cy="1435430"/>
          </a:xfrm>
          <a:custGeom>
            <a:avLst/>
            <a:gdLst/>
            <a:ahLst/>
            <a:cxnLst/>
            <a:rect l="l" t="t" r="r" b="b"/>
            <a:pathLst>
              <a:path w="22278" h="18499" extrusionOk="0">
                <a:moveTo>
                  <a:pt x="13681" y="163"/>
                </a:moveTo>
                <a:lnTo>
                  <a:pt x="20884" y="7795"/>
                </a:lnTo>
                <a:cubicBezTo>
                  <a:pt x="22122" y="9092"/>
                  <a:pt x="20741" y="12414"/>
                  <a:pt x="17812" y="15176"/>
                </a:cubicBezTo>
                <a:cubicBezTo>
                  <a:pt x="16384" y="16522"/>
                  <a:pt x="14812" y="17534"/>
                  <a:pt x="13371" y="18034"/>
                </a:cubicBezTo>
                <a:cubicBezTo>
                  <a:pt x="12753" y="18247"/>
                  <a:pt x="12194" y="18353"/>
                  <a:pt x="11712" y="18353"/>
                </a:cubicBezTo>
                <a:cubicBezTo>
                  <a:pt x="11088" y="18353"/>
                  <a:pt x="10593" y="18175"/>
                  <a:pt x="10264" y="17820"/>
                </a:cubicBezTo>
                <a:lnTo>
                  <a:pt x="203" y="7164"/>
                </a:lnTo>
                <a:lnTo>
                  <a:pt x="13681" y="163"/>
                </a:lnTo>
                <a:close/>
                <a:moveTo>
                  <a:pt x="13703" y="0"/>
                </a:moveTo>
                <a:cubicBezTo>
                  <a:pt x="13691" y="0"/>
                  <a:pt x="13679" y="3"/>
                  <a:pt x="13669" y="8"/>
                </a:cubicBezTo>
                <a:lnTo>
                  <a:pt x="36" y="7080"/>
                </a:lnTo>
                <a:cubicBezTo>
                  <a:pt x="13" y="7092"/>
                  <a:pt x="1" y="7104"/>
                  <a:pt x="1" y="7128"/>
                </a:cubicBezTo>
                <a:cubicBezTo>
                  <a:pt x="1" y="7152"/>
                  <a:pt x="1" y="7175"/>
                  <a:pt x="24" y="7199"/>
                </a:cubicBezTo>
                <a:lnTo>
                  <a:pt x="10157" y="17927"/>
                </a:lnTo>
                <a:cubicBezTo>
                  <a:pt x="10514" y="18308"/>
                  <a:pt x="11050" y="18498"/>
                  <a:pt x="11716" y="18498"/>
                </a:cubicBezTo>
                <a:cubicBezTo>
                  <a:pt x="12216" y="18498"/>
                  <a:pt x="12788" y="18391"/>
                  <a:pt x="13419" y="18165"/>
                </a:cubicBezTo>
                <a:cubicBezTo>
                  <a:pt x="14872" y="17665"/>
                  <a:pt x="16467" y="16641"/>
                  <a:pt x="17908" y="15284"/>
                </a:cubicBezTo>
                <a:cubicBezTo>
                  <a:pt x="20896" y="12462"/>
                  <a:pt x="22277" y="9057"/>
                  <a:pt x="20991" y="7687"/>
                </a:cubicBezTo>
                <a:lnTo>
                  <a:pt x="13752" y="20"/>
                </a:lnTo>
                <a:cubicBezTo>
                  <a:pt x="13738" y="6"/>
                  <a:pt x="13720" y="0"/>
                  <a:pt x="13703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3"/>
          <p:cNvSpPr/>
          <p:nvPr/>
        </p:nvSpPr>
        <p:spPr>
          <a:xfrm>
            <a:off x="1703463" y="635566"/>
            <a:ext cx="1308252" cy="1423713"/>
          </a:xfrm>
          <a:custGeom>
            <a:avLst/>
            <a:gdLst/>
            <a:ahLst/>
            <a:cxnLst/>
            <a:rect l="l" t="t" r="r" b="b"/>
            <a:pathLst>
              <a:path w="16860" h="18348" extrusionOk="0">
                <a:moveTo>
                  <a:pt x="13621" y="0"/>
                </a:moveTo>
                <a:lnTo>
                  <a:pt x="0" y="7061"/>
                </a:lnTo>
                <a:lnTo>
                  <a:pt x="10132" y="17800"/>
                </a:lnTo>
                <a:cubicBezTo>
                  <a:pt x="10488" y="18171"/>
                  <a:pt x="11009" y="18347"/>
                  <a:pt x="11640" y="18347"/>
                </a:cubicBezTo>
                <a:cubicBezTo>
                  <a:pt x="12445" y="18347"/>
                  <a:pt x="13430" y="18060"/>
                  <a:pt x="14478" y="17526"/>
                </a:cubicBezTo>
                <a:cubicBezTo>
                  <a:pt x="15240" y="13002"/>
                  <a:pt x="16228" y="7156"/>
                  <a:pt x="16859" y="3417"/>
                </a:cubicBezTo>
                <a:lnTo>
                  <a:pt x="1362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3"/>
          <p:cNvSpPr/>
          <p:nvPr/>
        </p:nvSpPr>
        <p:spPr>
          <a:xfrm>
            <a:off x="1697876" y="629436"/>
            <a:ext cx="1320279" cy="1435430"/>
          </a:xfrm>
          <a:custGeom>
            <a:avLst/>
            <a:gdLst/>
            <a:ahLst/>
            <a:cxnLst/>
            <a:rect l="l" t="t" r="r" b="b"/>
            <a:pathLst>
              <a:path w="17015" h="18499" extrusionOk="0">
                <a:moveTo>
                  <a:pt x="13681" y="163"/>
                </a:moveTo>
                <a:lnTo>
                  <a:pt x="16848" y="3520"/>
                </a:lnTo>
                <a:cubicBezTo>
                  <a:pt x="16229" y="7247"/>
                  <a:pt x="15253" y="13045"/>
                  <a:pt x="14491" y="17558"/>
                </a:cubicBezTo>
                <a:cubicBezTo>
                  <a:pt x="13438" y="18084"/>
                  <a:pt x="12487" y="18352"/>
                  <a:pt x="11720" y="18352"/>
                </a:cubicBezTo>
                <a:cubicBezTo>
                  <a:pt x="11099" y="18352"/>
                  <a:pt x="10599" y="18176"/>
                  <a:pt x="10264" y="17820"/>
                </a:cubicBezTo>
                <a:lnTo>
                  <a:pt x="203" y="7164"/>
                </a:lnTo>
                <a:lnTo>
                  <a:pt x="13681" y="163"/>
                </a:lnTo>
                <a:close/>
                <a:moveTo>
                  <a:pt x="13703" y="0"/>
                </a:moveTo>
                <a:cubicBezTo>
                  <a:pt x="13691" y="0"/>
                  <a:pt x="13679" y="3"/>
                  <a:pt x="13669" y="8"/>
                </a:cubicBezTo>
                <a:lnTo>
                  <a:pt x="36" y="7080"/>
                </a:lnTo>
                <a:cubicBezTo>
                  <a:pt x="13" y="7092"/>
                  <a:pt x="1" y="7104"/>
                  <a:pt x="1" y="7128"/>
                </a:cubicBezTo>
                <a:cubicBezTo>
                  <a:pt x="1" y="7152"/>
                  <a:pt x="1" y="7175"/>
                  <a:pt x="24" y="7199"/>
                </a:cubicBezTo>
                <a:lnTo>
                  <a:pt x="10157" y="17927"/>
                </a:lnTo>
                <a:cubicBezTo>
                  <a:pt x="10514" y="18308"/>
                  <a:pt x="11050" y="18498"/>
                  <a:pt x="11716" y="18498"/>
                </a:cubicBezTo>
                <a:cubicBezTo>
                  <a:pt x="12514" y="18498"/>
                  <a:pt x="13502" y="18224"/>
                  <a:pt x="14586" y="17665"/>
                </a:cubicBezTo>
                <a:cubicBezTo>
                  <a:pt x="14610" y="17653"/>
                  <a:pt x="14622" y="17641"/>
                  <a:pt x="14622" y="17617"/>
                </a:cubicBezTo>
                <a:cubicBezTo>
                  <a:pt x="15384" y="13093"/>
                  <a:pt x="16372" y="7247"/>
                  <a:pt x="17003" y="3508"/>
                </a:cubicBezTo>
                <a:cubicBezTo>
                  <a:pt x="17015" y="3484"/>
                  <a:pt x="17003" y="3461"/>
                  <a:pt x="16991" y="3449"/>
                </a:cubicBezTo>
                <a:lnTo>
                  <a:pt x="13752" y="20"/>
                </a:lnTo>
                <a:cubicBezTo>
                  <a:pt x="13738" y="6"/>
                  <a:pt x="13720" y="0"/>
                  <a:pt x="1370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3"/>
          <p:cNvSpPr/>
          <p:nvPr/>
        </p:nvSpPr>
        <p:spPr>
          <a:xfrm>
            <a:off x="1414264" y="471065"/>
            <a:ext cx="1549417" cy="1224216"/>
          </a:xfrm>
          <a:custGeom>
            <a:avLst/>
            <a:gdLst/>
            <a:ahLst/>
            <a:cxnLst/>
            <a:rect l="l" t="t" r="r" b="b"/>
            <a:pathLst>
              <a:path w="19968" h="15777" extrusionOk="0">
                <a:moveTo>
                  <a:pt x="3537" y="1"/>
                </a:moveTo>
                <a:lnTo>
                  <a:pt x="0" y="15777"/>
                </a:lnTo>
                <a:lnTo>
                  <a:pt x="16431" y="15777"/>
                </a:lnTo>
                <a:lnTo>
                  <a:pt x="19967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3"/>
          <p:cNvSpPr/>
          <p:nvPr/>
        </p:nvSpPr>
        <p:spPr>
          <a:xfrm>
            <a:off x="1407824" y="465555"/>
            <a:ext cx="1561367" cy="1235312"/>
          </a:xfrm>
          <a:custGeom>
            <a:avLst/>
            <a:gdLst/>
            <a:ahLst/>
            <a:cxnLst/>
            <a:rect l="l" t="t" r="r" b="b"/>
            <a:pathLst>
              <a:path w="20122" h="15920" extrusionOk="0">
                <a:moveTo>
                  <a:pt x="19955" y="143"/>
                </a:moveTo>
                <a:lnTo>
                  <a:pt x="16455" y="15776"/>
                </a:lnTo>
                <a:lnTo>
                  <a:pt x="167" y="15776"/>
                </a:lnTo>
                <a:lnTo>
                  <a:pt x="3667" y="143"/>
                </a:lnTo>
                <a:close/>
                <a:moveTo>
                  <a:pt x="3608" y="1"/>
                </a:moveTo>
                <a:cubicBezTo>
                  <a:pt x="3572" y="1"/>
                  <a:pt x="3548" y="24"/>
                  <a:pt x="3536" y="60"/>
                </a:cubicBezTo>
                <a:lnTo>
                  <a:pt x="0" y="15836"/>
                </a:lnTo>
                <a:cubicBezTo>
                  <a:pt x="0" y="15848"/>
                  <a:pt x="12" y="15872"/>
                  <a:pt x="24" y="15895"/>
                </a:cubicBezTo>
                <a:cubicBezTo>
                  <a:pt x="36" y="15907"/>
                  <a:pt x="60" y="15919"/>
                  <a:pt x="83" y="15919"/>
                </a:cubicBezTo>
                <a:lnTo>
                  <a:pt x="16514" y="15919"/>
                </a:lnTo>
                <a:cubicBezTo>
                  <a:pt x="16550" y="15919"/>
                  <a:pt x="16574" y="15895"/>
                  <a:pt x="16586" y="15860"/>
                </a:cubicBezTo>
                <a:lnTo>
                  <a:pt x="20122" y="84"/>
                </a:lnTo>
                <a:cubicBezTo>
                  <a:pt x="20122" y="60"/>
                  <a:pt x="20122" y="48"/>
                  <a:pt x="20098" y="24"/>
                </a:cubicBezTo>
                <a:cubicBezTo>
                  <a:pt x="20086" y="12"/>
                  <a:pt x="20062" y="1"/>
                  <a:pt x="20050" y="1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3"/>
          <p:cNvSpPr/>
          <p:nvPr/>
        </p:nvSpPr>
        <p:spPr>
          <a:xfrm>
            <a:off x="1577758" y="833200"/>
            <a:ext cx="531293" cy="1365594"/>
          </a:xfrm>
          <a:custGeom>
            <a:avLst/>
            <a:gdLst/>
            <a:ahLst/>
            <a:cxnLst/>
            <a:rect l="l" t="t" r="r" b="b"/>
            <a:pathLst>
              <a:path w="6847" h="17599" extrusionOk="0">
                <a:moveTo>
                  <a:pt x="6780" y="0"/>
                </a:moveTo>
                <a:cubicBezTo>
                  <a:pt x="6243" y="0"/>
                  <a:pt x="2659" y="144"/>
                  <a:pt x="977" y="4216"/>
                </a:cubicBezTo>
                <a:cubicBezTo>
                  <a:pt x="1" y="6609"/>
                  <a:pt x="858" y="10122"/>
                  <a:pt x="1418" y="12443"/>
                </a:cubicBezTo>
                <a:cubicBezTo>
                  <a:pt x="1572" y="13050"/>
                  <a:pt x="1692" y="13562"/>
                  <a:pt x="1763" y="13955"/>
                </a:cubicBezTo>
                <a:cubicBezTo>
                  <a:pt x="2084" y="15741"/>
                  <a:pt x="1430" y="17218"/>
                  <a:pt x="1418" y="17230"/>
                </a:cubicBezTo>
                <a:lnTo>
                  <a:pt x="2227" y="17599"/>
                </a:lnTo>
                <a:cubicBezTo>
                  <a:pt x="2263" y="17527"/>
                  <a:pt x="3013" y="15872"/>
                  <a:pt x="2644" y="13801"/>
                </a:cubicBezTo>
                <a:cubicBezTo>
                  <a:pt x="2573" y="13384"/>
                  <a:pt x="2442" y="12848"/>
                  <a:pt x="2287" y="12229"/>
                </a:cubicBezTo>
                <a:cubicBezTo>
                  <a:pt x="1751" y="10026"/>
                  <a:pt x="930" y="6681"/>
                  <a:pt x="1811" y="4561"/>
                </a:cubicBezTo>
                <a:cubicBezTo>
                  <a:pt x="3287" y="978"/>
                  <a:pt x="6309" y="882"/>
                  <a:pt x="6750" y="882"/>
                </a:cubicBezTo>
                <a:cubicBezTo>
                  <a:pt x="6775" y="882"/>
                  <a:pt x="6792" y="882"/>
                  <a:pt x="6799" y="882"/>
                </a:cubicBezTo>
                <a:lnTo>
                  <a:pt x="6847" y="1"/>
                </a:lnTo>
                <a:cubicBezTo>
                  <a:pt x="6844" y="1"/>
                  <a:pt x="6820" y="0"/>
                  <a:pt x="678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3"/>
          <p:cNvSpPr/>
          <p:nvPr/>
        </p:nvSpPr>
        <p:spPr>
          <a:xfrm>
            <a:off x="1571318" y="826760"/>
            <a:ext cx="543320" cy="1377622"/>
          </a:xfrm>
          <a:custGeom>
            <a:avLst/>
            <a:gdLst/>
            <a:ahLst/>
            <a:cxnLst/>
            <a:rect l="l" t="t" r="r" b="b"/>
            <a:pathLst>
              <a:path w="7002" h="17754" extrusionOk="0">
                <a:moveTo>
                  <a:pt x="6847" y="156"/>
                </a:moveTo>
                <a:lnTo>
                  <a:pt x="6811" y="894"/>
                </a:lnTo>
                <a:cubicBezTo>
                  <a:pt x="6287" y="894"/>
                  <a:pt x="3287" y="1049"/>
                  <a:pt x="1822" y="4609"/>
                </a:cubicBezTo>
                <a:cubicBezTo>
                  <a:pt x="941" y="6752"/>
                  <a:pt x="1763" y="10109"/>
                  <a:pt x="2298" y="12336"/>
                </a:cubicBezTo>
                <a:cubicBezTo>
                  <a:pt x="2453" y="12955"/>
                  <a:pt x="2584" y="13479"/>
                  <a:pt x="2656" y="13895"/>
                </a:cubicBezTo>
                <a:cubicBezTo>
                  <a:pt x="2989" y="15741"/>
                  <a:pt x="2417" y="17253"/>
                  <a:pt x="2275" y="17586"/>
                </a:cubicBezTo>
                <a:lnTo>
                  <a:pt x="1941" y="17432"/>
                </a:lnTo>
                <a:lnTo>
                  <a:pt x="1608" y="17277"/>
                </a:lnTo>
                <a:cubicBezTo>
                  <a:pt x="1727" y="16955"/>
                  <a:pt x="2215" y="15610"/>
                  <a:pt x="1929" y="14026"/>
                </a:cubicBezTo>
                <a:cubicBezTo>
                  <a:pt x="1858" y="13634"/>
                  <a:pt x="1727" y="13122"/>
                  <a:pt x="1584" y="12514"/>
                </a:cubicBezTo>
                <a:cubicBezTo>
                  <a:pt x="1013" y="10193"/>
                  <a:pt x="155" y="6704"/>
                  <a:pt x="1132" y="4335"/>
                </a:cubicBezTo>
                <a:cubicBezTo>
                  <a:pt x="2787" y="322"/>
                  <a:pt x="6263" y="156"/>
                  <a:pt x="6847" y="156"/>
                </a:cubicBezTo>
                <a:close/>
                <a:moveTo>
                  <a:pt x="6882" y="1"/>
                </a:moveTo>
                <a:cubicBezTo>
                  <a:pt x="6398" y="1"/>
                  <a:pt x="2715" y="98"/>
                  <a:pt x="1001" y="4275"/>
                </a:cubicBezTo>
                <a:cubicBezTo>
                  <a:pt x="1" y="6692"/>
                  <a:pt x="870" y="10216"/>
                  <a:pt x="1441" y="12550"/>
                </a:cubicBezTo>
                <a:cubicBezTo>
                  <a:pt x="1584" y="13145"/>
                  <a:pt x="1703" y="13669"/>
                  <a:pt x="1775" y="14050"/>
                </a:cubicBezTo>
                <a:cubicBezTo>
                  <a:pt x="2096" y="15824"/>
                  <a:pt x="1441" y="17265"/>
                  <a:pt x="1441" y="17277"/>
                </a:cubicBezTo>
                <a:cubicBezTo>
                  <a:pt x="1429" y="17301"/>
                  <a:pt x="1429" y="17313"/>
                  <a:pt x="1429" y="17336"/>
                </a:cubicBezTo>
                <a:cubicBezTo>
                  <a:pt x="1441" y="17348"/>
                  <a:pt x="1453" y="17372"/>
                  <a:pt x="1477" y="17372"/>
                </a:cubicBezTo>
                <a:lnTo>
                  <a:pt x="2287" y="17753"/>
                </a:lnTo>
                <a:lnTo>
                  <a:pt x="2310" y="17753"/>
                </a:lnTo>
                <a:cubicBezTo>
                  <a:pt x="2346" y="17753"/>
                  <a:pt x="2370" y="17741"/>
                  <a:pt x="2382" y="17717"/>
                </a:cubicBezTo>
                <a:cubicBezTo>
                  <a:pt x="2417" y="17646"/>
                  <a:pt x="3179" y="15967"/>
                  <a:pt x="2798" y="13872"/>
                </a:cubicBezTo>
                <a:cubicBezTo>
                  <a:pt x="2727" y="13443"/>
                  <a:pt x="2596" y="12919"/>
                  <a:pt x="2441" y="12300"/>
                </a:cubicBezTo>
                <a:cubicBezTo>
                  <a:pt x="1906" y="10097"/>
                  <a:pt x="1096" y="6764"/>
                  <a:pt x="1953" y="4668"/>
                </a:cubicBezTo>
                <a:cubicBezTo>
                  <a:pt x="3406" y="1132"/>
                  <a:pt x="6392" y="1036"/>
                  <a:pt x="6822" y="1036"/>
                </a:cubicBezTo>
                <a:cubicBezTo>
                  <a:pt x="6847" y="1036"/>
                  <a:pt x="6863" y="1037"/>
                  <a:pt x="6870" y="1037"/>
                </a:cubicBezTo>
                <a:cubicBezTo>
                  <a:pt x="6918" y="1037"/>
                  <a:pt x="6954" y="1013"/>
                  <a:pt x="6954" y="965"/>
                </a:cubicBezTo>
                <a:lnTo>
                  <a:pt x="7001" y="84"/>
                </a:lnTo>
                <a:cubicBezTo>
                  <a:pt x="7001" y="60"/>
                  <a:pt x="6989" y="49"/>
                  <a:pt x="6978" y="25"/>
                </a:cubicBezTo>
                <a:cubicBezTo>
                  <a:pt x="6966" y="13"/>
                  <a:pt x="6942" y="1"/>
                  <a:pt x="6930" y="1"/>
                </a:cubicBezTo>
                <a:cubicBezTo>
                  <a:pt x="6922" y="1"/>
                  <a:pt x="6906" y="1"/>
                  <a:pt x="6882" y="1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3"/>
          <p:cNvSpPr/>
          <p:nvPr/>
        </p:nvSpPr>
        <p:spPr>
          <a:xfrm>
            <a:off x="1331082" y="2127638"/>
            <a:ext cx="540604" cy="614320"/>
          </a:xfrm>
          <a:custGeom>
            <a:avLst/>
            <a:gdLst/>
            <a:ahLst/>
            <a:cxnLst/>
            <a:rect l="l" t="t" r="r" b="b"/>
            <a:pathLst>
              <a:path w="6967" h="7917" extrusionOk="0">
                <a:moveTo>
                  <a:pt x="4703" y="1"/>
                </a:moveTo>
                <a:cubicBezTo>
                  <a:pt x="3633" y="1"/>
                  <a:pt x="3188" y="913"/>
                  <a:pt x="2858" y="1726"/>
                </a:cubicBezTo>
                <a:cubicBezTo>
                  <a:pt x="2477" y="2667"/>
                  <a:pt x="2132" y="3607"/>
                  <a:pt x="1739" y="4143"/>
                </a:cubicBezTo>
                <a:cubicBezTo>
                  <a:pt x="1334" y="4679"/>
                  <a:pt x="1" y="5905"/>
                  <a:pt x="1" y="5905"/>
                </a:cubicBezTo>
                <a:cubicBezTo>
                  <a:pt x="1" y="5905"/>
                  <a:pt x="382" y="6775"/>
                  <a:pt x="1430" y="7358"/>
                </a:cubicBezTo>
                <a:cubicBezTo>
                  <a:pt x="2501" y="6405"/>
                  <a:pt x="3287" y="5251"/>
                  <a:pt x="3716" y="3869"/>
                </a:cubicBezTo>
                <a:lnTo>
                  <a:pt x="3716" y="3869"/>
                </a:lnTo>
                <a:cubicBezTo>
                  <a:pt x="3418" y="5322"/>
                  <a:pt x="3049" y="6644"/>
                  <a:pt x="2585" y="7787"/>
                </a:cubicBezTo>
                <a:cubicBezTo>
                  <a:pt x="2692" y="7810"/>
                  <a:pt x="2811" y="7834"/>
                  <a:pt x="2930" y="7846"/>
                </a:cubicBezTo>
                <a:cubicBezTo>
                  <a:pt x="3303" y="7896"/>
                  <a:pt x="3654" y="7917"/>
                  <a:pt x="3981" y="7917"/>
                </a:cubicBezTo>
                <a:cubicBezTo>
                  <a:pt x="4123" y="7917"/>
                  <a:pt x="4261" y="7913"/>
                  <a:pt x="4394" y="7906"/>
                </a:cubicBezTo>
                <a:cubicBezTo>
                  <a:pt x="4371" y="7290"/>
                  <a:pt x="4665" y="5461"/>
                  <a:pt x="4779" y="5461"/>
                </a:cubicBezTo>
                <a:cubicBezTo>
                  <a:pt x="4782" y="5461"/>
                  <a:pt x="4785" y="5463"/>
                  <a:pt x="4787" y="5465"/>
                </a:cubicBezTo>
                <a:cubicBezTo>
                  <a:pt x="4740" y="6346"/>
                  <a:pt x="4740" y="7167"/>
                  <a:pt x="4859" y="7870"/>
                </a:cubicBezTo>
                <a:cubicBezTo>
                  <a:pt x="5930" y="7751"/>
                  <a:pt x="6573" y="7465"/>
                  <a:pt x="6573" y="7465"/>
                </a:cubicBezTo>
                <a:cubicBezTo>
                  <a:pt x="6573" y="7465"/>
                  <a:pt x="6383" y="6751"/>
                  <a:pt x="6490" y="6143"/>
                </a:cubicBezTo>
                <a:cubicBezTo>
                  <a:pt x="6597" y="5548"/>
                  <a:pt x="6966" y="3953"/>
                  <a:pt x="6918" y="2869"/>
                </a:cubicBezTo>
                <a:cubicBezTo>
                  <a:pt x="6871" y="1774"/>
                  <a:pt x="6633" y="405"/>
                  <a:pt x="5252" y="71"/>
                </a:cubicBezTo>
                <a:cubicBezTo>
                  <a:pt x="5052" y="23"/>
                  <a:pt x="4870" y="1"/>
                  <a:pt x="4703" y="1"/>
                </a:cubicBezTo>
                <a:close/>
              </a:path>
            </a:pathLst>
          </a:custGeom>
          <a:solidFill>
            <a:schemeClr val="accent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3"/>
          <p:cNvSpPr/>
          <p:nvPr/>
        </p:nvSpPr>
        <p:spPr>
          <a:xfrm>
            <a:off x="1324642" y="2121896"/>
            <a:ext cx="552554" cy="625648"/>
          </a:xfrm>
          <a:custGeom>
            <a:avLst/>
            <a:gdLst/>
            <a:ahLst/>
            <a:cxnLst/>
            <a:rect l="l" t="t" r="r" b="b"/>
            <a:pathLst>
              <a:path w="7121" h="8063" extrusionOk="0">
                <a:moveTo>
                  <a:pt x="4789" y="147"/>
                </a:moveTo>
                <a:cubicBezTo>
                  <a:pt x="4951" y="147"/>
                  <a:pt x="5128" y="169"/>
                  <a:pt x="5323" y="217"/>
                </a:cubicBezTo>
                <a:cubicBezTo>
                  <a:pt x="6668" y="538"/>
                  <a:pt x="6882" y="1931"/>
                  <a:pt x="6930" y="2943"/>
                </a:cubicBezTo>
                <a:cubicBezTo>
                  <a:pt x="6978" y="3836"/>
                  <a:pt x="6728" y="5086"/>
                  <a:pt x="6573" y="5825"/>
                </a:cubicBezTo>
                <a:cubicBezTo>
                  <a:pt x="6549" y="5979"/>
                  <a:pt x="6513" y="6110"/>
                  <a:pt x="6501" y="6206"/>
                </a:cubicBezTo>
                <a:cubicBezTo>
                  <a:pt x="6406" y="6718"/>
                  <a:pt x="6525" y="7301"/>
                  <a:pt x="6573" y="7491"/>
                </a:cubicBezTo>
                <a:cubicBezTo>
                  <a:pt x="6394" y="7563"/>
                  <a:pt x="5835" y="7765"/>
                  <a:pt x="5001" y="7861"/>
                </a:cubicBezTo>
                <a:cubicBezTo>
                  <a:pt x="4906" y="7253"/>
                  <a:pt x="4882" y="6491"/>
                  <a:pt x="4942" y="5551"/>
                </a:cubicBezTo>
                <a:cubicBezTo>
                  <a:pt x="4942" y="5527"/>
                  <a:pt x="4930" y="5503"/>
                  <a:pt x="4918" y="5491"/>
                </a:cubicBezTo>
                <a:cubicBezTo>
                  <a:pt x="4900" y="5474"/>
                  <a:pt x="4870" y="5463"/>
                  <a:pt x="4846" y="5463"/>
                </a:cubicBezTo>
                <a:cubicBezTo>
                  <a:pt x="4837" y="5463"/>
                  <a:pt x="4829" y="5464"/>
                  <a:pt x="4823" y="5467"/>
                </a:cubicBezTo>
                <a:cubicBezTo>
                  <a:pt x="4632" y="5551"/>
                  <a:pt x="4418" y="7349"/>
                  <a:pt x="4406" y="7908"/>
                </a:cubicBezTo>
                <a:cubicBezTo>
                  <a:pt x="4286" y="7914"/>
                  <a:pt x="4166" y="7917"/>
                  <a:pt x="4046" y="7917"/>
                </a:cubicBezTo>
                <a:cubicBezTo>
                  <a:pt x="3702" y="7917"/>
                  <a:pt x="3360" y="7893"/>
                  <a:pt x="3025" y="7849"/>
                </a:cubicBezTo>
                <a:cubicBezTo>
                  <a:pt x="2941" y="7837"/>
                  <a:pt x="2858" y="7825"/>
                  <a:pt x="2763" y="7801"/>
                </a:cubicBezTo>
                <a:cubicBezTo>
                  <a:pt x="3203" y="6729"/>
                  <a:pt x="3572" y="5432"/>
                  <a:pt x="3870" y="3955"/>
                </a:cubicBezTo>
                <a:cubicBezTo>
                  <a:pt x="3882" y="3920"/>
                  <a:pt x="3858" y="3884"/>
                  <a:pt x="3811" y="3872"/>
                </a:cubicBezTo>
                <a:cubicBezTo>
                  <a:pt x="3804" y="3870"/>
                  <a:pt x="3798" y="3869"/>
                  <a:pt x="3792" y="3869"/>
                </a:cubicBezTo>
                <a:cubicBezTo>
                  <a:pt x="3763" y="3869"/>
                  <a:pt x="3737" y="3890"/>
                  <a:pt x="3727" y="3920"/>
                </a:cubicBezTo>
                <a:cubicBezTo>
                  <a:pt x="3322" y="5229"/>
                  <a:pt x="2608" y="6348"/>
                  <a:pt x="1513" y="7349"/>
                </a:cubicBezTo>
                <a:cubicBezTo>
                  <a:pt x="655" y="6860"/>
                  <a:pt x="274" y="6182"/>
                  <a:pt x="179" y="6003"/>
                </a:cubicBezTo>
                <a:cubicBezTo>
                  <a:pt x="405" y="5789"/>
                  <a:pt x="1513" y="4753"/>
                  <a:pt x="1882" y="4265"/>
                </a:cubicBezTo>
                <a:cubicBezTo>
                  <a:pt x="2239" y="3765"/>
                  <a:pt x="2560" y="2967"/>
                  <a:pt x="2906" y="2110"/>
                </a:cubicBezTo>
                <a:lnTo>
                  <a:pt x="3013" y="1824"/>
                </a:lnTo>
                <a:cubicBezTo>
                  <a:pt x="3341" y="1003"/>
                  <a:pt x="3776" y="147"/>
                  <a:pt x="4789" y="147"/>
                </a:cubicBezTo>
                <a:close/>
                <a:moveTo>
                  <a:pt x="4793" y="1"/>
                </a:moveTo>
                <a:cubicBezTo>
                  <a:pt x="3583" y="1"/>
                  <a:pt x="3131" y="1130"/>
                  <a:pt x="2870" y="1776"/>
                </a:cubicBezTo>
                <a:lnTo>
                  <a:pt x="2763" y="2050"/>
                </a:lnTo>
                <a:cubicBezTo>
                  <a:pt x="2429" y="2896"/>
                  <a:pt x="2108" y="3693"/>
                  <a:pt x="1763" y="4170"/>
                </a:cubicBezTo>
                <a:cubicBezTo>
                  <a:pt x="1370" y="4693"/>
                  <a:pt x="48" y="5920"/>
                  <a:pt x="36" y="5932"/>
                </a:cubicBezTo>
                <a:cubicBezTo>
                  <a:pt x="12" y="5956"/>
                  <a:pt x="1" y="5979"/>
                  <a:pt x="12" y="6015"/>
                </a:cubicBezTo>
                <a:cubicBezTo>
                  <a:pt x="36" y="6051"/>
                  <a:pt x="417" y="6908"/>
                  <a:pt x="1477" y="7503"/>
                </a:cubicBezTo>
                <a:cubicBezTo>
                  <a:pt x="1492" y="7508"/>
                  <a:pt x="1507" y="7511"/>
                  <a:pt x="1520" y="7511"/>
                </a:cubicBezTo>
                <a:cubicBezTo>
                  <a:pt x="1540" y="7511"/>
                  <a:pt x="1558" y="7505"/>
                  <a:pt x="1572" y="7491"/>
                </a:cubicBezTo>
                <a:cubicBezTo>
                  <a:pt x="2429" y="6706"/>
                  <a:pt x="3072" y="5860"/>
                  <a:pt x="3513" y="4896"/>
                </a:cubicBezTo>
                <a:lnTo>
                  <a:pt x="3513" y="4896"/>
                </a:lnTo>
                <a:cubicBezTo>
                  <a:pt x="3251" y="6003"/>
                  <a:pt x="2941" y="6991"/>
                  <a:pt x="2596" y="7837"/>
                </a:cubicBezTo>
                <a:cubicBezTo>
                  <a:pt x="2584" y="7849"/>
                  <a:pt x="2584" y="7872"/>
                  <a:pt x="2596" y="7896"/>
                </a:cubicBezTo>
                <a:cubicBezTo>
                  <a:pt x="2608" y="7908"/>
                  <a:pt x="2620" y="7932"/>
                  <a:pt x="2644" y="7932"/>
                </a:cubicBezTo>
                <a:cubicBezTo>
                  <a:pt x="2775" y="7956"/>
                  <a:pt x="2894" y="7980"/>
                  <a:pt x="3001" y="7992"/>
                </a:cubicBezTo>
                <a:cubicBezTo>
                  <a:pt x="3358" y="8039"/>
                  <a:pt x="3727" y="8063"/>
                  <a:pt x="4084" y="8063"/>
                </a:cubicBezTo>
                <a:lnTo>
                  <a:pt x="4477" y="8063"/>
                </a:lnTo>
                <a:cubicBezTo>
                  <a:pt x="4525" y="8051"/>
                  <a:pt x="4549" y="8027"/>
                  <a:pt x="4549" y="7980"/>
                </a:cubicBezTo>
                <a:cubicBezTo>
                  <a:pt x="4537" y="7551"/>
                  <a:pt x="4656" y="6682"/>
                  <a:pt x="4763" y="6110"/>
                </a:cubicBezTo>
                <a:lnTo>
                  <a:pt x="4763" y="6110"/>
                </a:lnTo>
                <a:cubicBezTo>
                  <a:pt x="4751" y="6837"/>
                  <a:pt x="4775" y="7444"/>
                  <a:pt x="4870" y="7956"/>
                </a:cubicBezTo>
                <a:cubicBezTo>
                  <a:pt x="4870" y="7995"/>
                  <a:pt x="4895" y="8018"/>
                  <a:pt x="4923" y="8018"/>
                </a:cubicBezTo>
                <a:cubicBezTo>
                  <a:pt x="4929" y="8018"/>
                  <a:pt x="4936" y="8017"/>
                  <a:pt x="4942" y="8015"/>
                </a:cubicBezTo>
                <a:cubicBezTo>
                  <a:pt x="6013" y="7908"/>
                  <a:pt x="6668" y="7622"/>
                  <a:pt x="6692" y="7611"/>
                </a:cubicBezTo>
                <a:cubicBezTo>
                  <a:pt x="6728" y="7587"/>
                  <a:pt x="6739" y="7551"/>
                  <a:pt x="6728" y="7515"/>
                </a:cubicBezTo>
                <a:cubicBezTo>
                  <a:pt x="6728" y="7515"/>
                  <a:pt x="6537" y="6813"/>
                  <a:pt x="6644" y="6241"/>
                </a:cubicBezTo>
                <a:cubicBezTo>
                  <a:pt x="6668" y="6134"/>
                  <a:pt x="6692" y="6003"/>
                  <a:pt x="6716" y="5848"/>
                </a:cubicBezTo>
                <a:cubicBezTo>
                  <a:pt x="6870" y="5098"/>
                  <a:pt x="7120" y="3848"/>
                  <a:pt x="7073" y="2931"/>
                </a:cubicBezTo>
                <a:cubicBezTo>
                  <a:pt x="7025" y="1872"/>
                  <a:pt x="6799" y="419"/>
                  <a:pt x="5358" y="74"/>
                </a:cubicBezTo>
                <a:cubicBezTo>
                  <a:pt x="5154" y="23"/>
                  <a:pt x="4966" y="1"/>
                  <a:pt x="4793" y="1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3"/>
          <p:cNvSpPr/>
          <p:nvPr/>
        </p:nvSpPr>
        <p:spPr>
          <a:xfrm>
            <a:off x="1739467" y="2466651"/>
            <a:ext cx="39806" cy="264289"/>
          </a:xfrm>
          <a:custGeom>
            <a:avLst/>
            <a:gdLst/>
            <a:ahLst/>
            <a:cxnLst/>
            <a:rect l="l" t="t" r="r" b="b"/>
            <a:pathLst>
              <a:path w="513" h="3406" extrusionOk="0">
                <a:moveTo>
                  <a:pt x="250" y="0"/>
                </a:moveTo>
                <a:cubicBezTo>
                  <a:pt x="203" y="0"/>
                  <a:pt x="167" y="36"/>
                  <a:pt x="167" y="72"/>
                </a:cubicBezTo>
                <a:cubicBezTo>
                  <a:pt x="0" y="1524"/>
                  <a:pt x="60" y="2572"/>
                  <a:pt x="358" y="3358"/>
                </a:cubicBezTo>
                <a:cubicBezTo>
                  <a:pt x="370" y="3394"/>
                  <a:pt x="405" y="3406"/>
                  <a:pt x="429" y="3406"/>
                </a:cubicBezTo>
                <a:lnTo>
                  <a:pt x="453" y="3406"/>
                </a:lnTo>
                <a:cubicBezTo>
                  <a:pt x="501" y="3394"/>
                  <a:pt x="512" y="3346"/>
                  <a:pt x="501" y="3310"/>
                </a:cubicBezTo>
                <a:cubicBezTo>
                  <a:pt x="203" y="2536"/>
                  <a:pt x="143" y="1524"/>
                  <a:pt x="322" y="84"/>
                </a:cubicBezTo>
                <a:cubicBezTo>
                  <a:pt x="322" y="48"/>
                  <a:pt x="286" y="12"/>
                  <a:pt x="25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3"/>
          <p:cNvSpPr/>
          <p:nvPr/>
        </p:nvSpPr>
        <p:spPr>
          <a:xfrm>
            <a:off x="1577758" y="2569231"/>
            <a:ext cx="52765" cy="176529"/>
          </a:xfrm>
          <a:custGeom>
            <a:avLst/>
            <a:gdLst/>
            <a:ahLst/>
            <a:cxnLst/>
            <a:rect l="l" t="t" r="r" b="b"/>
            <a:pathLst>
              <a:path w="680" h="2275" extrusionOk="0">
                <a:moveTo>
                  <a:pt x="608" y="0"/>
                </a:moveTo>
                <a:cubicBezTo>
                  <a:pt x="560" y="0"/>
                  <a:pt x="525" y="24"/>
                  <a:pt x="525" y="71"/>
                </a:cubicBezTo>
                <a:cubicBezTo>
                  <a:pt x="441" y="845"/>
                  <a:pt x="275" y="1536"/>
                  <a:pt x="13" y="2167"/>
                </a:cubicBezTo>
                <a:cubicBezTo>
                  <a:pt x="1" y="2203"/>
                  <a:pt x="13" y="2250"/>
                  <a:pt x="60" y="2262"/>
                </a:cubicBezTo>
                <a:cubicBezTo>
                  <a:pt x="60" y="2262"/>
                  <a:pt x="72" y="2274"/>
                  <a:pt x="84" y="2274"/>
                </a:cubicBezTo>
                <a:cubicBezTo>
                  <a:pt x="120" y="2274"/>
                  <a:pt x="144" y="2250"/>
                  <a:pt x="156" y="2227"/>
                </a:cubicBezTo>
                <a:cubicBezTo>
                  <a:pt x="418" y="1572"/>
                  <a:pt x="584" y="881"/>
                  <a:pt x="668" y="83"/>
                </a:cubicBezTo>
                <a:cubicBezTo>
                  <a:pt x="680" y="48"/>
                  <a:pt x="644" y="12"/>
                  <a:pt x="60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3"/>
          <p:cNvSpPr/>
          <p:nvPr/>
        </p:nvSpPr>
        <p:spPr>
          <a:xfrm>
            <a:off x="1786567" y="2575672"/>
            <a:ext cx="36082" cy="146034"/>
          </a:xfrm>
          <a:custGeom>
            <a:avLst/>
            <a:gdLst/>
            <a:ahLst/>
            <a:cxnLst/>
            <a:rect l="l" t="t" r="r" b="b"/>
            <a:pathLst>
              <a:path w="465" h="1882" extrusionOk="0">
                <a:moveTo>
                  <a:pt x="96" y="0"/>
                </a:moveTo>
                <a:cubicBezTo>
                  <a:pt x="48" y="0"/>
                  <a:pt x="24" y="36"/>
                  <a:pt x="24" y="72"/>
                </a:cubicBezTo>
                <a:cubicBezTo>
                  <a:pt x="1" y="703"/>
                  <a:pt x="96" y="1286"/>
                  <a:pt x="310" y="1834"/>
                </a:cubicBezTo>
                <a:cubicBezTo>
                  <a:pt x="322" y="1870"/>
                  <a:pt x="346" y="1882"/>
                  <a:pt x="382" y="1882"/>
                </a:cubicBezTo>
                <a:lnTo>
                  <a:pt x="405" y="1882"/>
                </a:lnTo>
                <a:cubicBezTo>
                  <a:pt x="441" y="1858"/>
                  <a:pt x="465" y="1822"/>
                  <a:pt x="453" y="1786"/>
                </a:cubicBezTo>
                <a:cubicBezTo>
                  <a:pt x="239" y="1251"/>
                  <a:pt x="155" y="691"/>
                  <a:pt x="167" y="72"/>
                </a:cubicBezTo>
                <a:cubicBezTo>
                  <a:pt x="167" y="36"/>
                  <a:pt x="132" y="0"/>
                  <a:pt x="9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3"/>
          <p:cNvSpPr/>
          <p:nvPr/>
        </p:nvSpPr>
        <p:spPr>
          <a:xfrm>
            <a:off x="1378260" y="2486903"/>
            <a:ext cx="166364" cy="176606"/>
          </a:xfrm>
          <a:custGeom>
            <a:avLst/>
            <a:gdLst/>
            <a:ahLst/>
            <a:cxnLst/>
            <a:rect l="l" t="t" r="r" b="b"/>
            <a:pathLst>
              <a:path w="2144" h="2276" extrusionOk="0">
                <a:moveTo>
                  <a:pt x="2055" y="1"/>
                </a:moveTo>
                <a:cubicBezTo>
                  <a:pt x="2029" y="1"/>
                  <a:pt x="2004" y="14"/>
                  <a:pt x="1988" y="37"/>
                </a:cubicBezTo>
                <a:cubicBezTo>
                  <a:pt x="1548" y="823"/>
                  <a:pt x="786" y="1513"/>
                  <a:pt x="36" y="2145"/>
                </a:cubicBezTo>
                <a:cubicBezTo>
                  <a:pt x="12" y="2168"/>
                  <a:pt x="0" y="2216"/>
                  <a:pt x="24" y="2240"/>
                </a:cubicBezTo>
                <a:cubicBezTo>
                  <a:pt x="48" y="2264"/>
                  <a:pt x="60" y="2275"/>
                  <a:pt x="83" y="2275"/>
                </a:cubicBezTo>
                <a:cubicBezTo>
                  <a:pt x="107" y="2275"/>
                  <a:pt x="119" y="2264"/>
                  <a:pt x="131" y="2252"/>
                </a:cubicBezTo>
                <a:cubicBezTo>
                  <a:pt x="893" y="1621"/>
                  <a:pt x="1667" y="918"/>
                  <a:pt x="2119" y="109"/>
                </a:cubicBezTo>
                <a:cubicBezTo>
                  <a:pt x="2143" y="73"/>
                  <a:pt x="2131" y="25"/>
                  <a:pt x="2096" y="13"/>
                </a:cubicBezTo>
                <a:cubicBezTo>
                  <a:pt x="2083" y="5"/>
                  <a:pt x="2069" y="1"/>
                  <a:pt x="205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3"/>
          <p:cNvSpPr/>
          <p:nvPr/>
        </p:nvSpPr>
        <p:spPr>
          <a:xfrm>
            <a:off x="1341247" y="2505060"/>
            <a:ext cx="122988" cy="115927"/>
          </a:xfrm>
          <a:custGeom>
            <a:avLst/>
            <a:gdLst/>
            <a:ahLst/>
            <a:cxnLst/>
            <a:rect l="l" t="t" r="r" b="b"/>
            <a:pathLst>
              <a:path w="1585" h="1494" extrusionOk="0">
                <a:moveTo>
                  <a:pt x="1497" y="1"/>
                </a:moveTo>
                <a:cubicBezTo>
                  <a:pt x="1475" y="1"/>
                  <a:pt x="1455" y="10"/>
                  <a:pt x="1442" y="29"/>
                </a:cubicBezTo>
                <a:cubicBezTo>
                  <a:pt x="1049" y="553"/>
                  <a:pt x="632" y="1101"/>
                  <a:pt x="60" y="1351"/>
                </a:cubicBezTo>
                <a:cubicBezTo>
                  <a:pt x="25" y="1363"/>
                  <a:pt x="1" y="1410"/>
                  <a:pt x="25" y="1446"/>
                </a:cubicBezTo>
                <a:cubicBezTo>
                  <a:pt x="37" y="1470"/>
                  <a:pt x="60" y="1494"/>
                  <a:pt x="96" y="1494"/>
                </a:cubicBezTo>
                <a:cubicBezTo>
                  <a:pt x="96" y="1494"/>
                  <a:pt x="108" y="1494"/>
                  <a:pt x="120" y="1482"/>
                </a:cubicBezTo>
                <a:cubicBezTo>
                  <a:pt x="727" y="1220"/>
                  <a:pt x="1156" y="660"/>
                  <a:pt x="1561" y="125"/>
                </a:cubicBezTo>
                <a:cubicBezTo>
                  <a:pt x="1584" y="89"/>
                  <a:pt x="1572" y="41"/>
                  <a:pt x="1549" y="17"/>
                </a:cubicBezTo>
                <a:cubicBezTo>
                  <a:pt x="1533" y="7"/>
                  <a:pt x="1514" y="1"/>
                  <a:pt x="149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3"/>
          <p:cNvSpPr/>
          <p:nvPr/>
        </p:nvSpPr>
        <p:spPr>
          <a:xfrm>
            <a:off x="1298288" y="2972914"/>
            <a:ext cx="172882" cy="262426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4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3"/>
          <p:cNvSpPr/>
          <p:nvPr/>
        </p:nvSpPr>
        <p:spPr>
          <a:xfrm>
            <a:off x="6405519" y="2271497"/>
            <a:ext cx="1197495" cy="1199703"/>
          </a:xfrm>
          <a:custGeom>
            <a:avLst/>
            <a:gdLst/>
            <a:ahLst/>
            <a:cxnLst/>
            <a:rect l="l" t="t" r="r" b="b"/>
            <a:pathLst>
              <a:path w="6942" h="6955" extrusionOk="0">
                <a:moveTo>
                  <a:pt x="3477" y="1"/>
                </a:moveTo>
                <a:cubicBezTo>
                  <a:pt x="1548" y="1"/>
                  <a:pt x="0" y="1561"/>
                  <a:pt x="0" y="3478"/>
                </a:cubicBezTo>
                <a:cubicBezTo>
                  <a:pt x="0" y="5394"/>
                  <a:pt x="1548" y="6954"/>
                  <a:pt x="3477" y="6954"/>
                </a:cubicBezTo>
                <a:cubicBezTo>
                  <a:pt x="5394" y="6954"/>
                  <a:pt x="6942" y="5394"/>
                  <a:pt x="6942" y="3478"/>
                </a:cubicBezTo>
                <a:cubicBezTo>
                  <a:pt x="6942" y="1561"/>
                  <a:pt x="5394" y="1"/>
                  <a:pt x="347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3"/>
          <p:cNvSpPr/>
          <p:nvPr/>
        </p:nvSpPr>
        <p:spPr>
          <a:xfrm>
            <a:off x="6393098" y="2259250"/>
            <a:ext cx="1224405" cy="1224197"/>
          </a:xfrm>
          <a:custGeom>
            <a:avLst/>
            <a:gdLst/>
            <a:ahLst/>
            <a:cxnLst/>
            <a:rect l="l" t="t" r="r" b="b"/>
            <a:pathLst>
              <a:path w="7098" h="7097" extrusionOk="0">
                <a:moveTo>
                  <a:pt x="3549" y="143"/>
                </a:moveTo>
                <a:cubicBezTo>
                  <a:pt x="5418" y="143"/>
                  <a:pt x="6942" y="1679"/>
                  <a:pt x="6942" y="3549"/>
                </a:cubicBezTo>
                <a:cubicBezTo>
                  <a:pt x="6942" y="5418"/>
                  <a:pt x="5418" y="6942"/>
                  <a:pt x="3549" y="6942"/>
                </a:cubicBezTo>
                <a:cubicBezTo>
                  <a:pt x="1668" y="6942"/>
                  <a:pt x="144" y="5418"/>
                  <a:pt x="144" y="3549"/>
                </a:cubicBezTo>
                <a:cubicBezTo>
                  <a:pt x="144" y="1679"/>
                  <a:pt x="1668" y="143"/>
                  <a:pt x="3549" y="143"/>
                </a:cubicBezTo>
                <a:close/>
                <a:moveTo>
                  <a:pt x="3549" y="0"/>
                </a:moveTo>
                <a:cubicBezTo>
                  <a:pt x="1584" y="0"/>
                  <a:pt x="1" y="1596"/>
                  <a:pt x="1" y="3549"/>
                </a:cubicBezTo>
                <a:cubicBezTo>
                  <a:pt x="1" y="5501"/>
                  <a:pt x="1584" y="7097"/>
                  <a:pt x="3549" y="7097"/>
                </a:cubicBezTo>
                <a:cubicBezTo>
                  <a:pt x="5502" y="7097"/>
                  <a:pt x="7097" y="5501"/>
                  <a:pt x="7097" y="3549"/>
                </a:cubicBezTo>
                <a:cubicBezTo>
                  <a:pt x="7097" y="1596"/>
                  <a:pt x="5502" y="0"/>
                  <a:pt x="354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3"/>
          <p:cNvSpPr/>
          <p:nvPr/>
        </p:nvSpPr>
        <p:spPr>
          <a:xfrm>
            <a:off x="6793645" y="2450202"/>
            <a:ext cx="573218" cy="840223"/>
          </a:xfrm>
          <a:custGeom>
            <a:avLst/>
            <a:gdLst/>
            <a:ahLst/>
            <a:cxnLst/>
            <a:rect l="l" t="t" r="r" b="b"/>
            <a:pathLst>
              <a:path w="3323" h="4871" extrusionOk="0">
                <a:moveTo>
                  <a:pt x="1" y="1"/>
                </a:moveTo>
                <a:lnTo>
                  <a:pt x="1" y="4870"/>
                </a:lnTo>
                <a:lnTo>
                  <a:pt x="3323" y="2442"/>
                </a:lnTo>
                <a:lnTo>
                  <a:pt x="1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3"/>
          <p:cNvSpPr/>
          <p:nvPr/>
        </p:nvSpPr>
        <p:spPr>
          <a:xfrm>
            <a:off x="6781397" y="2438472"/>
            <a:ext cx="597713" cy="866270"/>
          </a:xfrm>
          <a:custGeom>
            <a:avLst/>
            <a:gdLst/>
            <a:ahLst/>
            <a:cxnLst/>
            <a:rect l="l" t="t" r="r" b="b"/>
            <a:pathLst>
              <a:path w="3465" h="5022" extrusionOk="0">
                <a:moveTo>
                  <a:pt x="143" y="224"/>
                </a:moveTo>
                <a:lnTo>
                  <a:pt x="3263" y="2510"/>
                </a:lnTo>
                <a:lnTo>
                  <a:pt x="143" y="4796"/>
                </a:lnTo>
                <a:lnTo>
                  <a:pt x="143" y="224"/>
                </a:lnTo>
                <a:close/>
                <a:moveTo>
                  <a:pt x="76" y="0"/>
                </a:moveTo>
                <a:cubicBezTo>
                  <a:pt x="63" y="0"/>
                  <a:pt x="48" y="3"/>
                  <a:pt x="36" y="9"/>
                </a:cubicBezTo>
                <a:cubicBezTo>
                  <a:pt x="12" y="21"/>
                  <a:pt x="0" y="45"/>
                  <a:pt x="0" y="69"/>
                </a:cubicBezTo>
                <a:lnTo>
                  <a:pt x="0" y="4938"/>
                </a:lnTo>
                <a:cubicBezTo>
                  <a:pt x="0" y="4974"/>
                  <a:pt x="12" y="4998"/>
                  <a:pt x="36" y="5010"/>
                </a:cubicBezTo>
                <a:cubicBezTo>
                  <a:pt x="48" y="5010"/>
                  <a:pt x="60" y="5022"/>
                  <a:pt x="72" y="5022"/>
                </a:cubicBezTo>
                <a:cubicBezTo>
                  <a:pt x="84" y="5022"/>
                  <a:pt x="95" y="5010"/>
                  <a:pt x="107" y="4998"/>
                </a:cubicBezTo>
                <a:lnTo>
                  <a:pt x="3441" y="2569"/>
                </a:lnTo>
                <a:cubicBezTo>
                  <a:pt x="3453" y="2557"/>
                  <a:pt x="3465" y="2533"/>
                  <a:pt x="3465" y="2510"/>
                </a:cubicBezTo>
                <a:cubicBezTo>
                  <a:pt x="3465" y="2486"/>
                  <a:pt x="3453" y="2462"/>
                  <a:pt x="3441" y="2450"/>
                </a:cubicBezTo>
                <a:lnTo>
                  <a:pt x="107" y="9"/>
                </a:lnTo>
                <a:cubicBezTo>
                  <a:pt x="101" y="3"/>
                  <a:pt x="90" y="0"/>
                  <a:pt x="7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3"/>
          <p:cNvSpPr/>
          <p:nvPr/>
        </p:nvSpPr>
        <p:spPr>
          <a:xfrm>
            <a:off x="7235246" y="2446925"/>
            <a:ext cx="260993" cy="759323"/>
          </a:xfrm>
          <a:custGeom>
            <a:avLst/>
            <a:gdLst/>
            <a:ahLst/>
            <a:cxnLst/>
            <a:rect l="l" t="t" r="r" b="b"/>
            <a:pathLst>
              <a:path w="1513" h="4402" extrusionOk="0">
                <a:moveTo>
                  <a:pt x="89" y="1"/>
                </a:moveTo>
                <a:cubicBezTo>
                  <a:pt x="64" y="1"/>
                  <a:pt x="39" y="9"/>
                  <a:pt x="24" y="32"/>
                </a:cubicBezTo>
                <a:cubicBezTo>
                  <a:pt x="1" y="67"/>
                  <a:pt x="12" y="115"/>
                  <a:pt x="48" y="139"/>
                </a:cubicBezTo>
                <a:cubicBezTo>
                  <a:pt x="870" y="639"/>
                  <a:pt x="1370" y="1496"/>
                  <a:pt x="1370" y="2461"/>
                </a:cubicBezTo>
                <a:cubicBezTo>
                  <a:pt x="1370" y="3127"/>
                  <a:pt x="1120" y="3770"/>
                  <a:pt x="667" y="4270"/>
                </a:cubicBezTo>
                <a:cubicBezTo>
                  <a:pt x="643" y="4306"/>
                  <a:pt x="643" y="4354"/>
                  <a:pt x="667" y="4377"/>
                </a:cubicBezTo>
                <a:cubicBezTo>
                  <a:pt x="691" y="4389"/>
                  <a:pt x="703" y="4401"/>
                  <a:pt x="727" y="4401"/>
                </a:cubicBezTo>
                <a:cubicBezTo>
                  <a:pt x="739" y="4401"/>
                  <a:pt x="763" y="4389"/>
                  <a:pt x="774" y="4377"/>
                </a:cubicBezTo>
                <a:cubicBezTo>
                  <a:pt x="1251" y="3854"/>
                  <a:pt x="1513" y="3163"/>
                  <a:pt x="1513" y="2461"/>
                </a:cubicBezTo>
                <a:cubicBezTo>
                  <a:pt x="1513" y="1449"/>
                  <a:pt x="1001" y="532"/>
                  <a:pt x="131" y="8"/>
                </a:cubicBezTo>
                <a:cubicBezTo>
                  <a:pt x="118" y="3"/>
                  <a:pt x="104" y="1"/>
                  <a:pt x="8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3"/>
          <p:cNvSpPr/>
          <p:nvPr/>
        </p:nvSpPr>
        <p:spPr>
          <a:xfrm>
            <a:off x="8672657" y="3350942"/>
            <a:ext cx="299361" cy="322522"/>
          </a:xfrm>
          <a:custGeom>
            <a:avLst/>
            <a:gdLst/>
            <a:ahLst/>
            <a:cxnLst/>
            <a:rect l="l" t="t" r="r" b="b"/>
            <a:pathLst>
              <a:path w="9681" h="10430" extrusionOk="0">
                <a:moveTo>
                  <a:pt x="4846" y="0"/>
                </a:moveTo>
                <a:lnTo>
                  <a:pt x="4108" y="2179"/>
                </a:lnTo>
                <a:cubicBezTo>
                  <a:pt x="3763" y="3227"/>
                  <a:pt x="2965" y="4060"/>
                  <a:pt x="1941" y="4465"/>
                </a:cubicBezTo>
                <a:lnTo>
                  <a:pt x="0" y="5215"/>
                </a:lnTo>
                <a:lnTo>
                  <a:pt x="1941" y="5965"/>
                </a:lnTo>
                <a:cubicBezTo>
                  <a:pt x="2965" y="6370"/>
                  <a:pt x="3763" y="7203"/>
                  <a:pt x="4108" y="8251"/>
                </a:cubicBezTo>
                <a:lnTo>
                  <a:pt x="4846" y="10430"/>
                </a:lnTo>
                <a:lnTo>
                  <a:pt x="5573" y="8251"/>
                </a:lnTo>
                <a:cubicBezTo>
                  <a:pt x="5930" y="7203"/>
                  <a:pt x="6727" y="6370"/>
                  <a:pt x="7751" y="5965"/>
                </a:cubicBezTo>
                <a:lnTo>
                  <a:pt x="9680" y="5215"/>
                </a:lnTo>
                <a:lnTo>
                  <a:pt x="7751" y="4465"/>
                </a:lnTo>
                <a:cubicBezTo>
                  <a:pt x="6727" y="4060"/>
                  <a:pt x="5930" y="3227"/>
                  <a:pt x="5573" y="2179"/>
                </a:cubicBezTo>
                <a:lnTo>
                  <a:pt x="4846" y="0"/>
                </a:lnTo>
                <a:close/>
              </a:path>
            </a:pathLst>
          </a:custGeom>
          <a:solidFill>
            <a:schemeClr val="accent4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3"/>
          <p:cNvSpPr txBox="1">
            <a:spLocks noGrp="1"/>
          </p:cNvSpPr>
          <p:nvPr>
            <p:ph type="title"/>
          </p:nvPr>
        </p:nvSpPr>
        <p:spPr>
          <a:xfrm>
            <a:off x="3225300" y="2577925"/>
            <a:ext cx="43491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3" name="Google Shape;153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4" name="Google Shape;154;p3"/>
          <p:cNvSpPr txBox="1">
            <a:spLocks noGrp="1"/>
          </p:cNvSpPr>
          <p:nvPr>
            <p:ph type="subTitle" idx="1"/>
          </p:nvPr>
        </p:nvSpPr>
        <p:spPr>
          <a:xfrm>
            <a:off x="3225300" y="3236700"/>
            <a:ext cx="30579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55" name="Google Shape;155;p3"/>
          <p:cNvSpPr txBox="1">
            <a:spLocks noGrp="1"/>
          </p:cNvSpPr>
          <p:nvPr>
            <p:ph type="title" idx="2" hasCustomPrompt="1"/>
          </p:nvPr>
        </p:nvSpPr>
        <p:spPr>
          <a:xfrm>
            <a:off x="3225300" y="1880900"/>
            <a:ext cx="36918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5" name="Google Shape;175;p5"/>
          <p:cNvGrpSpPr/>
          <p:nvPr/>
        </p:nvGrpSpPr>
        <p:grpSpPr>
          <a:xfrm>
            <a:off x="353167" y="163310"/>
            <a:ext cx="8452699" cy="4831682"/>
            <a:chOff x="345766" y="155909"/>
            <a:chExt cx="8452699" cy="4831682"/>
          </a:xfrm>
        </p:grpSpPr>
        <p:grpSp>
          <p:nvGrpSpPr>
            <p:cNvPr id="176" name="Google Shape;176;p5"/>
            <p:cNvGrpSpPr/>
            <p:nvPr/>
          </p:nvGrpSpPr>
          <p:grpSpPr>
            <a:xfrm>
              <a:off x="345766" y="155909"/>
              <a:ext cx="8452699" cy="4831682"/>
              <a:chOff x="271175" y="79714"/>
              <a:chExt cx="8452699" cy="4831682"/>
            </a:xfrm>
          </p:grpSpPr>
          <p:sp>
            <p:nvSpPr>
              <p:cNvPr id="177" name="Google Shape;177;p5"/>
              <p:cNvSpPr/>
              <p:nvPr/>
            </p:nvSpPr>
            <p:spPr>
              <a:xfrm>
                <a:off x="271175" y="79714"/>
                <a:ext cx="8452698" cy="4831682"/>
              </a:xfrm>
              <a:custGeom>
                <a:avLst/>
                <a:gdLst/>
                <a:ahLst/>
                <a:cxnLst/>
                <a:rect l="l" t="t" r="r" b="b"/>
                <a:pathLst>
                  <a:path w="36553" h="27968" extrusionOk="0">
                    <a:moveTo>
                      <a:pt x="0" y="0"/>
                    </a:moveTo>
                    <a:lnTo>
                      <a:pt x="0" y="27968"/>
                    </a:lnTo>
                    <a:lnTo>
                      <a:pt x="36553" y="27968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accent5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178;p5"/>
              <p:cNvSpPr/>
              <p:nvPr/>
            </p:nvSpPr>
            <p:spPr>
              <a:xfrm>
                <a:off x="271175" y="79723"/>
                <a:ext cx="8452698" cy="351722"/>
              </a:xfrm>
              <a:custGeom>
                <a:avLst/>
                <a:gdLst/>
                <a:ahLst/>
                <a:cxnLst/>
                <a:rect l="l" t="t" r="r" b="b"/>
                <a:pathLst>
                  <a:path w="36553" h="2620" extrusionOk="0">
                    <a:moveTo>
                      <a:pt x="0" y="0"/>
                    </a:moveTo>
                    <a:lnTo>
                      <a:pt x="0" y="2619"/>
                    </a:lnTo>
                    <a:lnTo>
                      <a:pt x="36553" y="2619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179;p5"/>
              <p:cNvSpPr/>
              <p:nvPr/>
            </p:nvSpPr>
            <p:spPr>
              <a:xfrm>
                <a:off x="8224103" y="122754"/>
                <a:ext cx="364977" cy="269502"/>
              </a:xfrm>
              <a:custGeom>
                <a:avLst/>
                <a:gdLst/>
                <a:ahLst/>
                <a:cxnLst/>
                <a:rect l="l" t="t" r="r" b="b"/>
                <a:pathLst>
                  <a:path w="2454" h="1560" extrusionOk="0">
                    <a:moveTo>
                      <a:pt x="72" y="0"/>
                    </a:moveTo>
                    <a:cubicBezTo>
                      <a:pt x="24" y="0"/>
                      <a:pt x="0" y="36"/>
                      <a:pt x="0" y="72"/>
                    </a:cubicBezTo>
                    <a:cubicBezTo>
                      <a:pt x="0" y="119"/>
                      <a:pt x="24" y="143"/>
                      <a:pt x="72" y="143"/>
                    </a:cubicBezTo>
                    <a:lnTo>
                      <a:pt x="2310" y="143"/>
                    </a:lnTo>
                    <a:lnTo>
                      <a:pt x="2310" y="1477"/>
                    </a:lnTo>
                    <a:cubicBezTo>
                      <a:pt x="2310" y="1524"/>
                      <a:pt x="2334" y="1560"/>
                      <a:pt x="2382" y="1560"/>
                    </a:cubicBezTo>
                    <a:cubicBezTo>
                      <a:pt x="2417" y="1560"/>
                      <a:pt x="2453" y="1524"/>
                      <a:pt x="2453" y="1477"/>
                    </a:cubicBezTo>
                    <a:lnTo>
                      <a:pt x="2453" y="72"/>
                    </a:lnTo>
                    <a:cubicBezTo>
                      <a:pt x="2453" y="36"/>
                      <a:pt x="2417" y="0"/>
                      <a:pt x="23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80;p5"/>
              <p:cNvSpPr/>
              <p:nvPr/>
            </p:nvSpPr>
            <p:spPr>
              <a:xfrm>
                <a:off x="4845567" y="161946"/>
                <a:ext cx="1036891" cy="26950"/>
              </a:xfrm>
              <a:custGeom>
                <a:avLst/>
                <a:gdLst/>
                <a:ahLst/>
                <a:cxnLst/>
                <a:rect l="l" t="t" r="r" b="b"/>
                <a:pathLst>
                  <a:path w="6002" h="156" extrusionOk="0">
                    <a:moveTo>
                      <a:pt x="72" y="0"/>
                    </a:moveTo>
                    <a:cubicBezTo>
                      <a:pt x="36" y="0"/>
                      <a:pt x="1" y="36"/>
                      <a:pt x="1" y="72"/>
                    </a:cubicBezTo>
                    <a:cubicBezTo>
                      <a:pt x="1" y="119"/>
                      <a:pt x="36" y="155"/>
                      <a:pt x="72" y="155"/>
                    </a:cubicBezTo>
                    <a:lnTo>
                      <a:pt x="5930" y="155"/>
                    </a:lnTo>
                    <a:cubicBezTo>
                      <a:pt x="5978" y="155"/>
                      <a:pt x="6001" y="119"/>
                      <a:pt x="6001" y="72"/>
                    </a:cubicBezTo>
                    <a:cubicBezTo>
                      <a:pt x="6001" y="36"/>
                      <a:pt x="5978" y="0"/>
                      <a:pt x="5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81" name="Google Shape;181;p5"/>
            <p:cNvSpPr/>
            <p:nvPr/>
          </p:nvSpPr>
          <p:spPr>
            <a:xfrm>
              <a:off x="697224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5"/>
            <p:cNvSpPr/>
            <p:nvPr/>
          </p:nvSpPr>
          <p:spPr>
            <a:xfrm>
              <a:off x="94884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5"/>
            <p:cNvSpPr/>
            <p:nvPr/>
          </p:nvSpPr>
          <p:spPr>
            <a:xfrm>
              <a:off x="44559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4" name="Google Shape;184;p5"/>
          <p:cNvGrpSpPr/>
          <p:nvPr/>
        </p:nvGrpSpPr>
        <p:grpSpPr>
          <a:xfrm>
            <a:off x="4806174" y="1380150"/>
            <a:ext cx="3615093" cy="3356090"/>
            <a:chOff x="956924" y="1380150"/>
            <a:chExt cx="3615093" cy="3356090"/>
          </a:xfrm>
        </p:grpSpPr>
        <p:sp>
          <p:nvSpPr>
            <p:cNvPr id="185" name="Google Shape;185;p5"/>
            <p:cNvSpPr/>
            <p:nvPr/>
          </p:nvSpPr>
          <p:spPr>
            <a:xfrm>
              <a:off x="3600390" y="1452584"/>
              <a:ext cx="200379" cy="171306"/>
            </a:xfrm>
            <a:custGeom>
              <a:avLst/>
              <a:gdLst/>
              <a:ahLst/>
              <a:cxnLst/>
              <a:rect l="l" t="t" r="r" b="b"/>
              <a:pathLst>
                <a:path w="1537" h="1314" extrusionOk="0">
                  <a:moveTo>
                    <a:pt x="79" y="1"/>
                  </a:moveTo>
                  <a:cubicBezTo>
                    <a:pt x="73" y="1"/>
                    <a:pt x="67" y="2"/>
                    <a:pt x="60" y="4"/>
                  </a:cubicBezTo>
                  <a:cubicBezTo>
                    <a:pt x="13" y="16"/>
                    <a:pt x="1" y="63"/>
                    <a:pt x="13" y="99"/>
                  </a:cubicBezTo>
                  <a:cubicBezTo>
                    <a:pt x="251" y="802"/>
                    <a:pt x="739" y="1206"/>
                    <a:pt x="1453" y="1314"/>
                  </a:cubicBezTo>
                  <a:lnTo>
                    <a:pt x="1465" y="1314"/>
                  </a:lnTo>
                  <a:cubicBezTo>
                    <a:pt x="1501" y="1314"/>
                    <a:pt x="1525" y="1290"/>
                    <a:pt x="1537" y="1254"/>
                  </a:cubicBezTo>
                  <a:cubicBezTo>
                    <a:pt x="1537" y="1206"/>
                    <a:pt x="1513" y="1171"/>
                    <a:pt x="1477" y="1171"/>
                  </a:cubicBezTo>
                  <a:cubicBezTo>
                    <a:pt x="810" y="1063"/>
                    <a:pt x="382" y="706"/>
                    <a:pt x="156" y="51"/>
                  </a:cubicBezTo>
                  <a:cubicBezTo>
                    <a:pt x="136" y="22"/>
                    <a:pt x="108" y="1"/>
                    <a:pt x="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6" name="Google Shape;186;p5"/>
            <p:cNvGrpSpPr/>
            <p:nvPr/>
          </p:nvGrpSpPr>
          <p:grpSpPr>
            <a:xfrm>
              <a:off x="1777395" y="1474934"/>
              <a:ext cx="2018496" cy="2013992"/>
              <a:chOff x="1097725" y="238125"/>
              <a:chExt cx="5248300" cy="5237950"/>
            </a:xfrm>
          </p:grpSpPr>
          <p:sp>
            <p:nvSpPr>
              <p:cNvPr id="187" name="Google Shape;187;p5"/>
              <p:cNvSpPr/>
              <p:nvPr/>
            </p:nvSpPr>
            <p:spPr>
              <a:xfrm>
                <a:off x="1097725" y="238125"/>
                <a:ext cx="5248300" cy="5237950"/>
              </a:xfrm>
              <a:custGeom>
                <a:avLst/>
                <a:gdLst/>
                <a:ahLst/>
                <a:cxnLst/>
                <a:rect l="l" t="t" r="r" b="b"/>
                <a:pathLst>
                  <a:path w="209932" h="209518" extrusionOk="0">
                    <a:moveTo>
                      <a:pt x="65541" y="0"/>
                    </a:moveTo>
                    <a:cubicBezTo>
                      <a:pt x="55423" y="0"/>
                      <a:pt x="45718" y="2728"/>
                      <a:pt x="36134" y="9203"/>
                    </a:cubicBezTo>
                    <a:cubicBezTo>
                      <a:pt x="12586" y="25110"/>
                      <a:pt x="1" y="54754"/>
                      <a:pt x="11842" y="105441"/>
                    </a:cubicBezTo>
                    <a:cubicBezTo>
                      <a:pt x="23683" y="156129"/>
                      <a:pt x="36089" y="200108"/>
                      <a:pt x="58757" y="207564"/>
                    </a:cubicBezTo>
                    <a:cubicBezTo>
                      <a:pt x="62781" y="208888"/>
                      <a:pt x="66999" y="209518"/>
                      <a:pt x="71406" y="209518"/>
                    </a:cubicBezTo>
                    <a:cubicBezTo>
                      <a:pt x="92252" y="209518"/>
                      <a:pt x="117322" y="195421"/>
                      <a:pt x="145959" y="173937"/>
                    </a:cubicBezTo>
                    <a:cubicBezTo>
                      <a:pt x="180649" y="147909"/>
                      <a:pt x="209932" y="125747"/>
                      <a:pt x="209622" y="97815"/>
                    </a:cubicBezTo>
                    <a:cubicBezTo>
                      <a:pt x="209324" y="71150"/>
                      <a:pt x="183909" y="51283"/>
                      <a:pt x="141267" y="28684"/>
                    </a:cubicBezTo>
                    <a:cubicBezTo>
                      <a:pt x="111969" y="13156"/>
                      <a:pt x="87759" y="0"/>
                      <a:pt x="6554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188;p5"/>
              <p:cNvSpPr/>
              <p:nvPr/>
            </p:nvSpPr>
            <p:spPr>
              <a:xfrm>
                <a:off x="2714911" y="1955625"/>
                <a:ext cx="665725" cy="914275"/>
              </a:xfrm>
              <a:custGeom>
                <a:avLst/>
                <a:gdLst/>
                <a:ahLst/>
                <a:cxnLst/>
                <a:rect l="l" t="t" r="r" b="b"/>
                <a:pathLst>
                  <a:path w="26629" h="36571" extrusionOk="0">
                    <a:moveTo>
                      <a:pt x="1" y="1"/>
                    </a:moveTo>
                    <a:lnTo>
                      <a:pt x="1" y="36571"/>
                    </a:lnTo>
                    <a:lnTo>
                      <a:pt x="26628" y="36571"/>
                    </a:lnTo>
                    <a:lnTo>
                      <a:pt x="26628" y="27814"/>
                    </a:lnTo>
                    <a:lnTo>
                      <a:pt x="10044" y="27814"/>
                    </a:lnTo>
                    <a:lnTo>
                      <a:pt x="1004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" name="Google Shape;189;p5"/>
              <p:cNvSpPr/>
              <p:nvPr/>
            </p:nvSpPr>
            <p:spPr>
              <a:xfrm>
                <a:off x="3754036" y="1950475"/>
                <a:ext cx="928425" cy="927150"/>
              </a:xfrm>
              <a:custGeom>
                <a:avLst/>
                <a:gdLst/>
                <a:ahLst/>
                <a:cxnLst/>
                <a:rect l="l" t="t" r="r" b="b"/>
                <a:pathLst>
                  <a:path w="37137" h="37086" extrusionOk="0">
                    <a:moveTo>
                      <a:pt x="18542" y="8910"/>
                    </a:moveTo>
                    <a:cubicBezTo>
                      <a:pt x="19949" y="8910"/>
                      <a:pt x="21177" y="9176"/>
                      <a:pt x="22224" y="9709"/>
                    </a:cubicBezTo>
                    <a:cubicBezTo>
                      <a:pt x="23271" y="10241"/>
                      <a:pt x="24148" y="10945"/>
                      <a:pt x="24851" y="11820"/>
                    </a:cubicBezTo>
                    <a:cubicBezTo>
                      <a:pt x="25556" y="12695"/>
                      <a:pt x="26080" y="13708"/>
                      <a:pt x="26423" y="14860"/>
                    </a:cubicBezTo>
                    <a:cubicBezTo>
                      <a:pt x="26766" y="16011"/>
                      <a:pt x="26937" y="17204"/>
                      <a:pt x="26937" y="18439"/>
                    </a:cubicBezTo>
                    <a:cubicBezTo>
                      <a:pt x="26937" y="19642"/>
                      <a:pt x="26773" y="20837"/>
                      <a:pt x="26448" y="21993"/>
                    </a:cubicBezTo>
                    <a:cubicBezTo>
                      <a:pt x="26122" y="23161"/>
                      <a:pt x="25624" y="24200"/>
                      <a:pt x="24955" y="25110"/>
                    </a:cubicBezTo>
                    <a:cubicBezTo>
                      <a:pt x="24285" y="26019"/>
                      <a:pt x="23417" y="26757"/>
                      <a:pt x="22353" y="27324"/>
                    </a:cubicBezTo>
                    <a:cubicBezTo>
                      <a:pt x="21289" y="27891"/>
                      <a:pt x="20036" y="28174"/>
                      <a:pt x="18594" y="28174"/>
                    </a:cubicBezTo>
                    <a:cubicBezTo>
                      <a:pt x="17151" y="28174"/>
                      <a:pt x="15907" y="27899"/>
                      <a:pt x="14860" y="27350"/>
                    </a:cubicBezTo>
                    <a:cubicBezTo>
                      <a:pt x="13813" y="26801"/>
                      <a:pt x="12946" y="26080"/>
                      <a:pt x="12258" y="25187"/>
                    </a:cubicBezTo>
                    <a:cubicBezTo>
                      <a:pt x="11571" y="24296"/>
                      <a:pt x="11056" y="23274"/>
                      <a:pt x="10713" y="22123"/>
                    </a:cubicBezTo>
                    <a:cubicBezTo>
                      <a:pt x="10370" y="20972"/>
                      <a:pt x="10199" y="19779"/>
                      <a:pt x="10199" y="18543"/>
                    </a:cubicBezTo>
                    <a:cubicBezTo>
                      <a:pt x="10197" y="17349"/>
                      <a:pt x="10362" y="16161"/>
                      <a:pt x="10687" y="15014"/>
                    </a:cubicBezTo>
                    <a:cubicBezTo>
                      <a:pt x="11013" y="13863"/>
                      <a:pt x="11519" y="12834"/>
                      <a:pt x="12207" y="11924"/>
                    </a:cubicBezTo>
                    <a:cubicBezTo>
                      <a:pt x="12894" y="11014"/>
                      <a:pt x="13761" y="10284"/>
                      <a:pt x="14808" y="9735"/>
                    </a:cubicBezTo>
                    <a:cubicBezTo>
                      <a:pt x="15855" y="9186"/>
                      <a:pt x="17099" y="8910"/>
                      <a:pt x="18542" y="8910"/>
                    </a:cubicBezTo>
                    <a:close/>
                    <a:moveTo>
                      <a:pt x="18697" y="1"/>
                    </a:moveTo>
                    <a:cubicBezTo>
                      <a:pt x="15984" y="1"/>
                      <a:pt x="13487" y="508"/>
                      <a:pt x="11203" y="1521"/>
                    </a:cubicBezTo>
                    <a:cubicBezTo>
                      <a:pt x="8920" y="2535"/>
                      <a:pt x="6946" y="3891"/>
                      <a:pt x="5279" y="5590"/>
                    </a:cubicBezTo>
                    <a:cubicBezTo>
                      <a:pt x="3615" y="7289"/>
                      <a:pt x="2319" y="9256"/>
                      <a:pt x="1391" y="11487"/>
                    </a:cubicBezTo>
                    <a:cubicBezTo>
                      <a:pt x="464" y="13720"/>
                      <a:pt x="0" y="16037"/>
                      <a:pt x="0" y="18440"/>
                    </a:cubicBezTo>
                    <a:cubicBezTo>
                      <a:pt x="1" y="20809"/>
                      <a:pt x="447" y="23110"/>
                      <a:pt x="1339" y="25343"/>
                    </a:cubicBezTo>
                    <a:cubicBezTo>
                      <a:pt x="2232" y="27574"/>
                      <a:pt x="3485" y="29558"/>
                      <a:pt x="5099" y="31291"/>
                    </a:cubicBezTo>
                    <a:cubicBezTo>
                      <a:pt x="6713" y="33025"/>
                      <a:pt x="8654" y="34424"/>
                      <a:pt x="10920" y="35489"/>
                    </a:cubicBezTo>
                    <a:cubicBezTo>
                      <a:pt x="13187" y="36553"/>
                      <a:pt x="15710" y="37086"/>
                      <a:pt x="18492" y="37086"/>
                    </a:cubicBezTo>
                    <a:cubicBezTo>
                      <a:pt x="21204" y="37085"/>
                      <a:pt x="23702" y="36570"/>
                      <a:pt x="25986" y="35541"/>
                    </a:cubicBezTo>
                    <a:cubicBezTo>
                      <a:pt x="28270" y="34510"/>
                      <a:pt x="30235" y="33145"/>
                      <a:pt x="31882" y="31446"/>
                    </a:cubicBezTo>
                    <a:cubicBezTo>
                      <a:pt x="33532" y="29745"/>
                      <a:pt x="34819" y="27788"/>
                      <a:pt x="35746" y="25574"/>
                    </a:cubicBezTo>
                    <a:cubicBezTo>
                      <a:pt x="36672" y="23359"/>
                      <a:pt x="37136" y="21050"/>
                      <a:pt x="37136" y="18646"/>
                    </a:cubicBezTo>
                    <a:cubicBezTo>
                      <a:pt x="37135" y="16312"/>
                      <a:pt x="36698" y="14029"/>
                      <a:pt x="35823" y="11796"/>
                    </a:cubicBezTo>
                    <a:cubicBezTo>
                      <a:pt x="34948" y="9564"/>
                      <a:pt x="33702" y="7572"/>
                      <a:pt x="32089" y="5821"/>
                    </a:cubicBezTo>
                    <a:cubicBezTo>
                      <a:pt x="30476" y="4070"/>
                      <a:pt x="28536" y="2662"/>
                      <a:pt x="26269" y="1597"/>
                    </a:cubicBezTo>
                    <a:cubicBezTo>
                      <a:pt x="24003" y="533"/>
                      <a:pt x="21478" y="1"/>
                      <a:pt x="1869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" name="Google Shape;190;p5"/>
              <p:cNvSpPr/>
              <p:nvPr/>
            </p:nvSpPr>
            <p:spPr>
              <a:xfrm>
                <a:off x="2561011" y="3482125"/>
                <a:ext cx="876900" cy="927125"/>
              </a:xfrm>
              <a:custGeom>
                <a:avLst/>
                <a:gdLst/>
                <a:ahLst/>
                <a:cxnLst/>
                <a:rect l="l" t="t" r="r" b="b"/>
                <a:pathLst>
                  <a:path w="35076" h="37085" extrusionOk="0">
                    <a:moveTo>
                      <a:pt x="18749" y="0"/>
                    </a:moveTo>
                    <a:cubicBezTo>
                      <a:pt x="16104" y="0"/>
                      <a:pt x="13641" y="472"/>
                      <a:pt x="11357" y="1416"/>
                    </a:cubicBezTo>
                    <a:cubicBezTo>
                      <a:pt x="9074" y="2362"/>
                      <a:pt x="7090" y="3649"/>
                      <a:pt x="5409" y="5279"/>
                    </a:cubicBezTo>
                    <a:cubicBezTo>
                      <a:pt x="3726" y="6911"/>
                      <a:pt x="2404" y="8834"/>
                      <a:pt x="1442" y="11048"/>
                    </a:cubicBezTo>
                    <a:cubicBezTo>
                      <a:pt x="481" y="13263"/>
                      <a:pt x="0" y="15658"/>
                      <a:pt x="0" y="18234"/>
                    </a:cubicBezTo>
                    <a:cubicBezTo>
                      <a:pt x="0" y="21220"/>
                      <a:pt x="480" y="23882"/>
                      <a:pt x="1442" y="26217"/>
                    </a:cubicBezTo>
                    <a:cubicBezTo>
                      <a:pt x="2404" y="28553"/>
                      <a:pt x="3691" y="30527"/>
                      <a:pt x="5306" y="32140"/>
                    </a:cubicBezTo>
                    <a:cubicBezTo>
                      <a:pt x="6918" y="33755"/>
                      <a:pt x="8807" y="34982"/>
                      <a:pt x="10971" y="35823"/>
                    </a:cubicBezTo>
                    <a:cubicBezTo>
                      <a:pt x="13136" y="36664"/>
                      <a:pt x="15401" y="37084"/>
                      <a:pt x="17769" y="37084"/>
                    </a:cubicBezTo>
                    <a:cubicBezTo>
                      <a:pt x="17771" y="37084"/>
                      <a:pt x="17773" y="37084"/>
                      <a:pt x="17775" y="37084"/>
                    </a:cubicBezTo>
                    <a:cubicBezTo>
                      <a:pt x="21171" y="37084"/>
                      <a:pt x="24174" y="35985"/>
                      <a:pt x="26784" y="33789"/>
                    </a:cubicBezTo>
                    <a:lnTo>
                      <a:pt x="26784" y="33789"/>
                    </a:lnTo>
                    <a:lnTo>
                      <a:pt x="26783" y="36827"/>
                    </a:lnTo>
                    <a:lnTo>
                      <a:pt x="35076" y="36827"/>
                    </a:lnTo>
                    <a:lnTo>
                      <a:pt x="35076" y="17357"/>
                    </a:lnTo>
                    <a:lnTo>
                      <a:pt x="20036" y="17357"/>
                    </a:lnTo>
                    <a:lnTo>
                      <a:pt x="20036" y="24569"/>
                    </a:lnTo>
                    <a:lnTo>
                      <a:pt x="26372" y="24569"/>
                    </a:lnTo>
                    <a:cubicBezTo>
                      <a:pt x="24140" y="26972"/>
                      <a:pt x="21564" y="28173"/>
                      <a:pt x="18646" y="28173"/>
                    </a:cubicBezTo>
                    <a:cubicBezTo>
                      <a:pt x="17376" y="28173"/>
                      <a:pt x="16225" y="27941"/>
                      <a:pt x="15195" y="27478"/>
                    </a:cubicBezTo>
                    <a:cubicBezTo>
                      <a:pt x="14165" y="27015"/>
                      <a:pt x="13281" y="26363"/>
                      <a:pt x="12543" y="25522"/>
                    </a:cubicBezTo>
                    <a:cubicBezTo>
                      <a:pt x="11805" y="24680"/>
                      <a:pt x="11229" y="23676"/>
                      <a:pt x="10817" y="22508"/>
                    </a:cubicBezTo>
                    <a:cubicBezTo>
                      <a:pt x="10405" y="21341"/>
                      <a:pt x="10199" y="20036"/>
                      <a:pt x="10199" y="18594"/>
                    </a:cubicBezTo>
                    <a:cubicBezTo>
                      <a:pt x="10199" y="17185"/>
                      <a:pt x="10405" y="15889"/>
                      <a:pt x="10817" y="14705"/>
                    </a:cubicBezTo>
                    <a:cubicBezTo>
                      <a:pt x="11229" y="13520"/>
                      <a:pt x="11797" y="12497"/>
                      <a:pt x="12517" y="11640"/>
                    </a:cubicBezTo>
                    <a:cubicBezTo>
                      <a:pt x="13237" y="10782"/>
                      <a:pt x="14095" y="10113"/>
                      <a:pt x="15092" y="9632"/>
                    </a:cubicBezTo>
                    <a:cubicBezTo>
                      <a:pt x="16087" y="9151"/>
                      <a:pt x="17185" y="8911"/>
                      <a:pt x="18388" y="8911"/>
                    </a:cubicBezTo>
                    <a:cubicBezTo>
                      <a:pt x="20002" y="8911"/>
                      <a:pt x="21530" y="9349"/>
                      <a:pt x="22973" y="10224"/>
                    </a:cubicBezTo>
                    <a:cubicBezTo>
                      <a:pt x="24415" y="11099"/>
                      <a:pt x="25496" y="12259"/>
                      <a:pt x="26217" y="13701"/>
                    </a:cubicBezTo>
                    <a:lnTo>
                      <a:pt x="33687" y="7984"/>
                    </a:lnTo>
                    <a:cubicBezTo>
                      <a:pt x="33033" y="6748"/>
                      <a:pt x="32192" y="5640"/>
                      <a:pt x="31162" y="4662"/>
                    </a:cubicBezTo>
                    <a:cubicBezTo>
                      <a:pt x="30132" y="3683"/>
                      <a:pt x="28974" y="2842"/>
                      <a:pt x="27687" y="2138"/>
                    </a:cubicBezTo>
                    <a:cubicBezTo>
                      <a:pt x="26398" y="1433"/>
                      <a:pt x="24998" y="901"/>
                      <a:pt x="23487" y="540"/>
                    </a:cubicBezTo>
                    <a:cubicBezTo>
                      <a:pt x="21975" y="180"/>
                      <a:pt x="20396" y="0"/>
                      <a:pt x="1874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91;p5"/>
              <p:cNvSpPr/>
              <p:nvPr/>
            </p:nvSpPr>
            <p:spPr>
              <a:xfrm>
                <a:off x="3858961" y="3483425"/>
                <a:ext cx="928425" cy="927125"/>
              </a:xfrm>
              <a:custGeom>
                <a:avLst/>
                <a:gdLst/>
                <a:ahLst/>
                <a:cxnLst/>
                <a:rect l="l" t="t" r="r" b="b"/>
                <a:pathLst>
                  <a:path w="37137" h="37085" extrusionOk="0">
                    <a:moveTo>
                      <a:pt x="18542" y="8909"/>
                    </a:moveTo>
                    <a:cubicBezTo>
                      <a:pt x="19949" y="8909"/>
                      <a:pt x="21178" y="9175"/>
                      <a:pt x="22225" y="9708"/>
                    </a:cubicBezTo>
                    <a:cubicBezTo>
                      <a:pt x="23272" y="10240"/>
                      <a:pt x="24148" y="10943"/>
                      <a:pt x="24851" y="11819"/>
                    </a:cubicBezTo>
                    <a:cubicBezTo>
                      <a:pt x="25557" y="12694"/>
                      <a:pt x="26081" y="13708"/>
                      <a:pt x="26424" y="14858"/>
                    </a:cubicBezTo>
                    <a:cubicBezTo>
                      <a:pt x="26767" y="16009"/>
                      <a:pt x="26938" y="17202"/>
                      <a:pt x="26938" y="18439"/>
                    </a:cubicBezTo>
                    <a:cubicBezTo>
                      <a:pt x="26938" y="19640"/>
                      <a:pt x="26774" y="20835"/>
                      <a:pt x="26449" y="21992"/>
                    </a:cubicBezTo>
                    <a:cubicBezTo>
                      <a:pt x="26123" y="23161"/>
                      <a:pt x="25625" y="24199"/>
                      <a:pt x="24956" y="25109"/>
                    </a:cubicBezTo>
                    <a:cubicBezTo>
                      <a:pt x="24285" y="26018"/>
                      <a:pt x="23418" y="26756"/>
                      <a:pt x="22354" y="27323"/>
                    </a:cubicBezTo>
                    <a:cubicBezTo>
                      <a:pt x="21290" y="27889"/>
                      <a:pt x="20037" y="28174"/>
                      <a:pt x="18594" y="28174"/>
                    </a:cubicBezTo>
                    <a:cubicBezTo>
                      <a:pt x="17152" y="28172"/>
                      <a:pt x="15908" y="27897"/>
                      <a:pt x="14861" y="27349"/>
                    </a:cubicBezTo>
                    <a:cubicBezTo>
                      <a:pt x="13814" y="26800"/>
                      <a:pt x="12946" y="26079"/>
                      <a:pt x="12259" y="25186"/>
                    </a:cubicBezTo>
                    <a:cubicBezTo>
                      <a:pt x="11571" y="24294"/>
                      <a:pt x="11056" y="23273"/>
                      <a:pt x="10714" y="22123"/>
                    </a:cubicBezTo>
                    <a:cubicBezTo>
                      <a:pt x="10371" y="20971"/>
                      <a:pt x="10199" y="19778"/>
                      <a:pt x="10199" y="18542"/>
                    </a:cubicBezTo>
                    <a:lnTo>
                      <a:pt x="10200" y="18542"/>
                    </a:lnTo>
                    <a:cubicBezTo>
                      <a:pt x="10198" y="17348"/>
                      <a:pt x="10362" y="16161"/>
                      <a:pt x="10688" y="15013"/>
                    </a:cubicBezTo>
                    <a:cubicBezTo>
                      <a:pt x="11014" y="13863"/>
                      <a:pt x="11520" y="12833"/>
                      <a:pt x="12208" y="11922"/>
                    </a:cubicBezTo>
                    <a:cubicBezTo>
                      <a:pt x="12894" y="11012"/>
                      <a:pt x="13761" y="10283"/>
                      <a:pt x="14809" y="9734"/>
                    </a:cubicBezTo>
                    <a:cubicBezTo>
                      <a:pt x="15856" y="9184"/>
                      <a:pt x="17100" y="8909"/>
                      <a:pt x="18542" y="8909"/>
                    </a:cubicBezTo>
                    <a:close/>
                    <a:moveTo>
                      <a:pt x="18688" y="0"/>
                    </a:moveTo>
                    <a:cubicBezTo>
                      <a:pt x="15979" y="0"/>
                      <a:pt x="13485" y="506"/>
                      <a:pt x="11204" y="1520"/>
                    </a:cubicBezTo>
                    <a:cubicBezTo>
                      <a:pt x="8921" y="2533"/>
                      <a:pt x="6946" y="3889"/>
                      <a:pt x="5280" y="5588"/>
                    </a:cubicBezTo>
                    <a:cubicBezTo>
                      <a:pt x="3616" y="7288"/>
                      <a:pt x="2319" y="9254"/>
                      <a:pt x="1392" y="11485"/>
                    </a:cubicBezTo>
                    <a:cubicBezTo>
                      <a:pt x="464" y="13718"/>
                      <a:pt x="1" y="16035"/>
                      <a:pt x="1" y="18439"/>
                    </a:cubicBezTo>
                    <a:cubicBezTo>
                      <a:pt x="1" y="20807"/>
                      <a:pt x="447" y="23107"/>
                      <a:pt x="1340" y="25341"/>
                    </a:cubicBezTo>
                    <a:cubicBezTo>
                      <a:pt x="2232" y="27574"/>
                      <a:pt x="3486" y="29557"/>
                      <a:pt x="5100" y="31290"/>
                    </a:cubicBezTo>
                    <a:cubicBezTo>
                      <a:pt x="6714" y="33025"/>
                      <a:pt x="8655" y="34424"/>
                      <a:pt x="10921" y="35488"/>
                    </a:cubicBezTo>
                    <a:cubicBezTo>
                      <a:pt x="13186" y="36552"/>
                      <a:pt x="15710" y="37084"/>
                      <a:pt x="18491" y="37084"/>
                    </a:cubicBezTo>
                    <a:cubicBezTo>
                      <a:pt x="21204" y="37084"/>
                      <a:pt x="23702" y="36569"/>
                      <a:pt x="25987" y="35539"/>
                    </a:cubicBezTo>
                    <a:cubicBezTo>
                      <a:pt x="28270" y="34509"/>
                      <a:pt x="30236" y="33145"/>
                      <a:pt x="31883" y="31444"/>
                    </a:cubicBezTo>
                    <a:cubicBezTo>
                      <a:pt x="33532" y="29745"/>
                      <a:pt x="34819" y="27787"/>
                      <a:pt x="35747" y="25572"/>
                    </a:cubicBezTo>
                    <a:cubicBezTo>
                      <a:pt x="36673" y="23358"/>
                      <a:pt x="37137" y="21048"/>
                      <a:pt x="37137" y="18645"/>
                    </a:cubicBezTo>
                    <a:cubicBezTo>
                      <a:pt x="37136" y="16310"/>
                      <a:pt x="36699" y="14027"/>
                      <a:pt x="35824" y="11796"/>
                    </a:cubicBezTo>
                    <a:cubicBezTo>
                      <a:pt x="34949" y="9563"/>
                      <a:pt x="33703" y="7571"/>
                      <a:pt x="32090" y="5820"/>
                    </a:cubicBezTo>
                    <a:cubicBezTo>
                      <a:pt x="30476" y="4069"/>
                      <a:pt x="28536" y="2661"/>
                      <a:pt x="26269" y="1597"/>
                    </a:cubicBezTo>
                    <a:cubicBezTo>
                      <a:pt x="24002" y="532"/>
                      <a:pt x="21478" y="0"/>
                      <a:pt x="18697" y="0"/>
                    </a:cubicBezTo>
                    <a:cubicBezTo>
                      <a:pt x="18694" y="0"/>
                      <a:pt x="18691" y="0"/>
                      <a:pt x="1868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92;p5"/>
              <p:cNvSpPr/>
              <p:nvPr/>
            </p:nvSpPr>
            <p:spPr>
              <a:xfrm>
                <a:off x="2688125" y="1159000"/>
                <a:ext cx="229325" cy="239450"/>
              </a:xfrm>
              <a:custGeom>
                <a:avLst/>
                <a:gdLst/>
                <a:ahLst/>
                <a:cxnLst/>
                <a:rect l="l" t="t" r="r" b="b"/>
                <a:pathLst>
                  <a:path w="9173" h="9578" extrusionOk="0">
                    <a:moveTo>
                      <a:pt x="0" y="1"/>
                    </a:moveTo>
                    <a:lnTo>
                      <a:pt x="3249" y="6381"/>
                    </a:lnTo>
                    <a:lnTo>
                      <a:pt x="3249" y="9577"/>
                    </a:lnTo>
                    <a:lnTo>
                      <a:pt x="5867" y="9577"/>
                    </a:lnTo>
                    <a:lnTo>
                      <a:pt x="5867" y="6407"/>
                    </a:lnTo>
                    <a:lnTo>
                      <a:pt x="9172" y="1"/>
                    </a:lnTo>
                    <a:lnTo>
                      <a:pt x="6312" y="1"/>
                    </a:lnTo>
                    <a:lnTo>
                      <a:pt x="4558" y="4141"/>
                    </a:lnTo>
                    <a:lnTo>
                      <a:pt x="284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193;p5"/>
              <p:cNvSpPr/>
              <p:nvPr/>
            </p:nvSpPr>
            <p:spPr>
              <a:xfrm>
                <a:off x="3200025" y="1157650"/>
                <a:ext cx="243200" cy="242825"/>
              </a:xfrm>
              <a:custGeom>
                <a:avLst/>
                <a:gdLst/>
                <a:ahLst/>
                <a:cxnLst/>
                <a:rect l="l" t="t" r="r" b="b"/>
                <a:pathLst>
                  <a:path w="9728" h="9713" extrusionOk="0">
                    <a:moveTo>
                      <a:pt x="4857" y="2334"/>
                    </a:moveTo>
                    <a:cubicBezTo>
                      <a:pt x="5226" y="2335"/>
                      <a:pt x="5547" y="2404"/>
                      <a:pt x="5823" y="2543"/>
                    </a:cubicBezTo>
                    <a:cubicBezTo>
                      <a:pt x="6089" y="2677"/>
                      <a:pt x="6323" y="2865"/>
                      <a:pt x="6510" y="3096"/>
                    </a:cubicBezTo>
                    <a:cubicBezTo>
                      <a:pt x="6698" y="3332"/>
                      <a:pt x="6837" y="3602"/>
                      <a:pt x="6922" y="3892"/>
                    </a:cubicBezTo>
                    <a:cubicBezTo>
                      <a:pt x="7011" y="4196"/>
                      <a:pt x="7057" y="4512"/>
                      <a:pt x="7057" y="4830"/>
                    </a:cubicBezTo>
                    <a:cubicBezTo>
                      <a:pt x="7057" y="5145"/>
                      <a:pt x="7012" y="5457"/>
                      <a:pt x="6927" y="5761"/>
                    </a:cubicBezTo>
                    <a:cubicBezTo>
                      <a:pt x="6843" y="6068"/>
                      <a:pt x="6712" y="6338"/>
                      <a:pt x="6537" y="6577"/>
                    </a:cubicBezTo>
                    <a:cubicBezTo>
                      <a:pt x="6361" y="6815"/>
                      <a:pt x="6135" y="7008"/>
                      <a:pt x="5855" y="7157"/>
                    </a:cubicBezTo>
                    <a:cubicBezTo>
                      <a:pt x="5576" y="7305"/>
                      <a:pt x="5250" y="7380"/>
                      <a:pt x="4872" y="7380"/>
                    </a:cubicBezTo>
                    <a:cubicBezTo>
                      <a:pt x="4492" y="7380"/>
                      <a:pt x="4167" y="7307"/>
                      <a:pt x="3892" y="7163"/>
                    </a:cubicBezTo>
                    <a:cubicBezTo>
                      <a:pt x="3617" y="7020"/>
                      <a:pt x="3391" y="6831"/>
                      <a:pt x="3212" y="6596"/>
                    </a:cubicBezTo>
                    <a:cubicBezTo>
                      <a:pt x="3027" y="6356"/>
                      <a:pt x="2890" y="6084"/>
                      <a:pt x="2807" y="5794"/>
                    </a:cubicBezTo>
                    <a:cubicBezTo>
                      <a:pt x="2716" y="5490"/>
                      <a:pt x="2671" y="5174"/>
                      <a:pt x="2672" y="4856"/>
                    </a:cubicBezTo>
                    <a:cubicBezTo>
                      <a:pt x="2672" y="4544"/>
                      <a:pt x="2715" y="4234"/>
                      <a:pt x="2800" y="3932"/>
                    </a:cubicBezTo>
                    <a:cubicBezTo>
                      <a:pt x="2881" y="3640"/>
                      <a:pt x="3016" y="3366"/>
                      <a:pt x="3197" y="3123"/>
                    </a:cubicBezTo>
                    <a:cubicBezTo>
                      <a:pt x="3380" y="2884"/>
                      <a:pt x="3612" y="2687"/>
                      <a:pt x="3879" y="2550"/>
                    </a:cubicBezTo>
                    <a:cubicBezTo>
                      <a:pt x="4154" y="2406"/>
                      <a:pt x="4479" y="2334"/>
                      <a:pt x="4857" y="2334"/>
                    </a:cubicBezTo>
                    <a:close/>
                    <a:moveTo>
                      <a:pt x="4897" y="1"/>
                    </a:moveTo>
                    <a:cubicBezTo>
                      <a:pt x="4186" y="1"/>
                      <a:pt x="3531" y="133"/>
                      <a:pt x="2935" y="398"/>
                    </a:cubicBezTo>
                    <a:cubicBezTo>
                      <a:pt x="2337" y="664"/>
                      <a:pt x="1819" y="1020"/>
                      <a:pt x="1384" y="1464"/>
                    </a:cubicBezTo>
                    <a:cubicBezTo>
                      <a:pt x="948" y="1909"/>
                      <a:pt x="601" y="2433"/>
                      <a:pt x="365" y="3009"/>
                    </a:cubicBezTo>
                    <a:cubicBezTo>
                      <a:pt x="124" y="3586"/>
                      <a:pt x="0" y="4205"/>
                      <a:pt x="1" y="4830"/>
                    </a:cubicBezTo>
                    <a:cubicBezTo>
                      <a:pt x="0" y="5449"/>
                      <a:pt x="119" y="6063"/>
                      <a:pt x="352" y="6637"/>
                    </a:cubicBezTo>
                    <a:cubicBezTo>
                      <a:pt x="580" y="7213"/>
                      <a:pt x="914" y="7742"/>
                      <a:pt x="1336" y="8196"/>
                    </a:cubicBezTo>
                    <a:cubicBezTo>
                      <a:pt x="1758" y="8650"/>
                      <a:pt x="2267" y="9017"/>
                      <a:pt x="2860" y="9295"/>
                    </a:cubicBezTo>
                    <a:cubicBezTo>
                      <a:pt x="3454" y="9574"/>
                      <a:pt x="4115" y="9713"/>
                      <a:pt x="4844" y="9713"/>
                    </a:cubicBezTo>
                    <a:cubicBezTo>
                      <a:pt x="5553" y="9713"/>
                      <a:pt x="6207" y="9577"/>
                      <a:pt x="6805" y="9308"/>
                    </a:cubicBezTo>
                    <a:cubicBezTo>
                      <a:pt x="7404" y="9038"/>
                      <a:pt x="7919" y="8682"/>
                      <a:pt x="8351" y="8235"/>
                    </a:cubicBezTo>
                    <a:cubicBezTo>
                      <a:pt x="8782" y="7792"/>
                      <a:pt x="9125" y="7270"/>
                      <a:pt x="9361" y="6698"/>
                    </a:cubicBezTo>
                    <a:cubicBezTo>
                      <a:pt x="9603" y="6124"/>
                      <a:pt x="9727" y="5507"/>
                      <a:pt x="9726" y="4883"/>
                    </a:cubicBezTo>
                    <a:cubicBezTo>
                      <a:pt x="9725" y="4270"/>
                      <a:pt x="9608" y="3661"/>
                      <a:pt x="9382" y="3089"/>
                    </a:cubicBezTo>
                    <a:cubicBezTo>
                      <a:pt x="9157" y="2512"/>
                      <a:pt x="8826" y="1981"/>
                      <a:pt x="8405" y="1524"/>
                    </a:cubicBezTo>
                    <a:cubicBezTo>
                      <a:pt x="7981" y="1066"/>
                      <a:pt x="7473" y="697"/>
                      <a:pt x="6880" y="418"/>
                    </a:cubicBezTo>
                    <a:cubicBezTo>
                      <a:pt x="6288" y="140"/>
                      <a:pt x="5627" y="1"/>
                      <a:pt x="489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" name="Google Shape;194;p5"/>
              <p:cNvSpPr/>
              <p:nvPr/>
            </p:nvSpPr>
            <p:spPr>
              <a:xfrm>
                <a:off x="3761200" y="1159000"/>
                <a:ext cx="216200" cy="241500"/>
              </a:xfrm>
              <a:custGeom>
                <a:avLst/>
                <a:gdLst/>
                <a:ahLst/>
                <a:cxnLst/>
                <a:rect l="l" t="t" r="r" b="b"/>
                <a:pathLst>
                  <a:path w="8648" h="9660" extrusionOk="0">
                    <a:moveTo>
                      <a:pt x="0" y="1"/>
                    </a:moveTo>
                    <a:lnTo>
                      <a:pt x="0" y="4926"/>
                    </a:lnTo>
                    <a:cubicBezTo>
                      <a:pt x="0" y="5564"/>
                      <a:pt x="82" y="6169"/>
                      <a:pt x="244" y="6739"/>
                    </a:cubicBezTo>
                    <a:cubicBezTo>
                      <a:pt x="406" y="7310"/>
                      <a:pt x="663" y="7811"/>
                      <a:pt x="1012" y="8243"/>
                    </a:cubicBezTo>
                    <a:cubicBezTo>
                      <a:pt x="1363" y="8675"/>
                      <a:pt x="1810" y="9019"/>
                      <a:pt x="2355" y="9275"/>
                    </a:cubicBezTo>
                    <a:cubicBezTo>
                      <a:pt x="2900" y="9532"/>
                      <a:pt x="3554" y="9660"/>
                      <a:pt x="4318" y="9660"/>
                    </a:cubicBezTo>
                    <a:cubicBezTo>
                      <a:pt x="5055" y="9660"/>
                      <a:pt x="5696" y="9539"/>
                      <a:pt x="6239" y="9295"/>
                    </a:cubicBezTo>
                    <a:cubicBezTo>
                      <a:pt x="6784" y="9052"/>
                      <a:pt x="7235" y="8720"/>
                      <a:pt x="7595" y="8297"/>
                    </a:cubicBezTo>
                    <a:cubicBezTo>
                      <a:pt x="7955" y="7875"/>
                      <a:pt x="8220" y="7373"/>
                      <a:pt x="8391" y="6794"/>
                    </a:cubicBezTo>
                    <a:cubicBezTo>
                      <a:pt x="8562" y="6213"/>
                      <a:pt x="8647" y="5590"/>
                      <a:pt x="8647" y="4926"/>
                    </a:cubicBezTo>
                    <a:lnTo>
                      <a:pt x="8647" y="1"/>
                    </a:lnTo>
                    <a:lnTo>
                      <a:pt x="6017" y="1"/>
                    </a:lnTo>
                    <a:lnTo>
                      <a:pt x="6017" y="4924"/>
                    </a:lnTo>
                    <a:cubicBezTo>
                      <a:pt x="6018" y="5228"/>
                      <a:pt x="5987" y="5531"/>
                      <a:pt x="5923" y="5828"/>
                    </a:cubicBezTo>
                    <a:cubicBezTo>
                      <a:pt x="5860" y="6115"/>
                      <a:pt x="5760" y="6370"/>
                      <a:pt x="5626" y="6590"/>
                    </a:cubicBezTo>
                    <a:cubicBezTo>
                      <a:pt x="5494" y="6807"/>
                      <a:pt x="5314" y="6989"/>
                      <a:pt x="5099" y="7123"/>
                    </a:cubicBezTo>
                    <a:cubicBezTo>
                      <a:pt x="4883" y="7258"/>
                      <a:pt x="4623" y="7326"/>
                      <a:pt x="4317" y="7326"/>
                    </a:cubicBezTo>
                    <a:cubicBezTo>
                      <a:pt x="4010" y="7326"/>
                      <a:pt x="3752" y="7260"/>
                      <a:pt x="3543" y="7130"/>
                    </a:cubicBezTo>
                    <a:cubicBezTo>
                      <a:pt x="3330" y="6998"/>
                      <a:pt x="3152" y="6818"/>
                      <a:pt x="3023" y="6604"/>
                    </a:cubicBezTo>
                    <a:cubicBezTo>
                      <a:pt x="2888" y="6384"/>
                      <a:pt x="2787" y="6128"/>
                      <a:pt x="2726" y="5836"/>
                    </a:cubicBezTo>
                    <a:cubicBezTo>
                      <a:pt x="2662" y="5536"/>
                      <a:pt x="2630" y="5231"/>
                      <a:pt x="2630" y="4926"/>
                    </a:cubicBezTo>
                    <a:lnTo>
                      <a:pt x="263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195;p5"/>
              <p:cNvSpPr/>
              <p:nvPr/>
            </p:nvSpPr>
            <p:spPr>
              <a:xfrm>
                <a:off x="4308525" y="1159000"/>
                <a:ext cx="206775" cy="239475"/>
              </a:xfrm>
              <a:custGeom>
                <a:avLst/>
                <a:gdLst/>
                <a:ahLst/>
                <a:cxnLst/>
                <a:rect l="l" t="t" r="r" b="b"/>
                <a:pathLst>
                  <a:path w="8271" h="9579" extrusionOk="0">
                    <a:moveTo>
                      <a:pt x="4223" y="2295"/>
                    </a:moveTo>
                    <a:cubicBezTo>
                      <a:pt x="4384" y="2295"/>
                      <a:pt x="4546" y="2382"/>
                      <a:pt x="4708" y="2557"/>
                    </a:cubicBezTo>
                    <a:cubicBezTo>
                      <a:pt x="4871" y="2733"/>
                      <a:pt x="4953" y="2987"/>
                      <a:pt x="4953" y="3319"/>
                    </a:cubicBezTo>
                    <a:cubicBezTo>
                      <a:pt x="4951" y="3643"/>
                      <a:pt x="4881" y="3894"/>
                      <a:pt x="4742" y="4074"/>
                    </a:cubicBezTo>
                    <a:cubicBezTo>
                      <a:pt x="4603" y="4254"/>
                      <a:pt x="4452" y="4345"/>
                      <a:pt x="4290" y="4345"/>
                    </a:cubicBezTo>
                    <a:lnTo>
                      <a:pt x="2631" y="4345"/>
                    </a:lnTo>
                    <a:lnTo>
                      <a:pt x="2631" y="2295"/>
                    </a:lnTo>
                    <a:close/>
                    <a:moveTo>
                      <a:pt x="1" y="1"/>
                    </a:moveTo>
                    <a:lnTo>
                      <a:pt x="1" y="9578"/>
                    </a:lnTo>
                    <a:lnTo>
                      <a:pt x="2631" y="9578"/>
                    </a:lnTo>
                    <a:lnTo>
                      <a:pt x="2631" y="6637"/>
                    </a:lnTo>
                    <a:lnTo>
                      <a:pt x="3617" y="6637"/>
                    </a:lnTo>
                    <a:lnTo>
                      <a:pt x="5302" y="9578"/>
                    </a:lnTo>
                    <a:lnTo>
                      <a:pt x="8271" y="9578"/>
                    </a:lnTo>
                    <a:lnTo>
                      <a:pt x="6246" y="6058"/>
                    </a:lnTo>
                    <a:cubicBezTo>
                      <a:pt x="6679" y="5751"/>
                      <a:pt x="7016" y="5358"/>
                      <a:pt x="7259" y="4877"/>
                    </a:cubicBezTo>
                    <a:cubicBezTo>
                      <a:pt x="7501" y="4396"/>
                      <a:pt x="7622" y="3877"/>
                      <a:pt x="7622" y="3319"/>
                    </a:cubicBezTo>
                    <a:cubicBezTo>
                      <a:pt x="7622" y="2914"/>
                      <a:pt x="7542" y="2512"/>
                      <a:pt x="7380" y="2111"/>
                    </a:cubicBezTo>
                    <a:cubicBezTo>
                      <a:pt x="7222" y="1719"/>
                      <a:pt x="6996" y="1358"/>
                      <a:pt x="6712" y="1046"/>
                    </a:cubicBezTo>
                    <a:cubicBezTo>
                      <a:pt x="6429" y="736"/>
                      <a:pt x="6089" y="483"/>
                      <a:pt x="5693" y="291"/>
                    </a:cubicBezTo>
                    <a:cubicBezTo>
                      <a:pt x="5297" y="97"/>
                      <a:pt x="4865" y="1"/>
                      <a:pt x="439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5"/>
              <p:cNvSpPr/>
              <p:nvPr/>
            </p:nvSpPr>
            <p:spPr>
              <a:xfrm>
                <a:off x="5268025" y="2778925"/>
                <a:ext cx="61375" cy="1937650"/>
              </a:xfrm>
              <a:custGeom>
                <a:avLst/>
                <a:gdLst/>
                <a:ahLst/>
                <a:cxnLst/>
                <a:rect l="l" t="t" r="r" b="b"/>
                <a:pathLst>
                  <a:path w="2455" h="77506" extrusionOk="0">
                    <a:moveTo>
                      <a:pt x="1" y="0"/>
                    </a:moveTo>
                    <a:lnTo>
                      <a:pt x="1" y="77506"/>
                    </a:lnTo>
                    <a:lnTo>
                      <a:pt x="2454" y="77506"/>
                    </a:lnTo>
                    <a:lnTo>
                      <a:pt x="245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197;p5"/>
              <p:cNvSpPr/>
              <p:nvPr/>
            </p:nvSpPr>
            <p:spPr>
              <a:xfrm>
                <a:off x="1982525" y="1430775"/>
                <a:ext cx="61350" cy="1573050"/>
              </a:xfrm>
              <a:custGeom>
                <a:avLst/>
                <a:gdLst/>
                <a:ahLst/>
                <a:cxnLst/>
                <a:rect l="l" t="t" r="r" b="b"/>
                <a:pathLst>
                  <a:path w="2454" h="62922" extrusionOk="0">
                    <a:moveTo>
                      <a:pt x="0" y="0"/>
                    </a:moveTo>
                    <a:lnTo>
                      <a:pt x="0" y="62922"/>
                    </a:lnTo>
                    <a:lnTo>
                      <a:pt x="2453" y="62922"/>
                    </a:lnTo>
                    <a:lnTo>
                      <a:pt x="245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" name="Google Shape;198;p5"/>
              <p:cNvSpPr/>
              <p:nvPr/>
            </p:nvSpPr>
            <p:spPr>
              <a:xfrm>
                <a:off x="1882200" y="3263125"/>
                <a:ext cx="236575" cy="236525"/>
              </a:xfrm>
              <a:custGeom>
                <a:avLst/>
                <a:gdLst/>
                <a:ahLst/>
                <a:cxnLst/>
                <a:rect l="l" t="t" r="r" b="b"/>
                <a:pathLst>
                  <a:path w="9463" h="9461" extrusionOk="0">
                    <a:moveTo>
                      <a:pt x="4732" y="2452"/>
                    </a:moveTo>
                    <a:cubicBezTo>
                      <a:pt x="5987" y="2452"/>
                      <a:pt x="7010" y="3475"/>
                      <a:pt x="7010" y="4730"/>
                    </a:cubicBezTo>
                    <a:cubicBezTo>
                      <a:pt x="7010" y="5987"/>
                      <a:pt x="5989" y="7009"/>
                      <a:pt x="4732" y="7009"/>
                    </a:cubicBezTo>
                    <a:cubicBezTo>
                      <a:pt x="3475" y="7009"/>
                      <a:pt x="2453" y="5988"/>
                      <a:pt x="2453" y="4730"/>
                    </a:cubicBezTo>
                    <a:cubicBezTo>
                      <a:pt x="2453" y="3473"/>
                      <a:pt x="3475" y="2452"/>
                      <a:pt x="4732" y="2452"/>
                    </a:cubicBezTo>
                    <a:close/>
                    <a:moveTo>
                      <a:pt x="4732" y="0"/>
                    </a:moveTo>
                    <a:cubicBezTo>
                      <a:pt x="2124" y="0"/>
                      <a:pt x="1" y="2122"/>
                      <a:pt x="1" y="4730"/>
                    </a:cubicBezTo>
                    <a:cubicBezTo>
                      <a:pt x="1" y="7338"/>
                      <a:pt x="2124" y="9461"/>
                      <a:pt x="4732" y="9461"/>
                    </a:cubicBezTo>
                    <a:cubicBezTo>
                      <a:pt x="7341" y="9461"/>
                      <a:pt x="9463" y="7338"/>
                      <a:pt x="9463" y="4730"/>
                    </a:cubicBezTo>
                    <a:cubicBezTo>
                      <a:pt x="9463" y="2123"/>
                      <a:pt x="7339" y="0"/>
                      <a:pt x="473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" name="Google Shape;199;p5"/>
              <p:cNvSpPr/>
              <p:nvPr/>
            </p:nvSpPr>
            <p:spPr>
              <a:xfrm>
                <a:off x="5180450" y="2322125"/>
                <a:ext cx="236575" cy="236575"/>
              </a:xfrm>
              <a:custGeom>
                <a:avLst/>
                <a:gdLst/>
                <a:ahLst/>
                <a:cxnLst/>
                <a:rect l="l" t="t" r="r" b="b"/>
                <a:pathLst>
                  <a:path w="9463" h="9463" extrusionOk="0">
                    <a:moveTo>
                      <a:pt x="4731" y="2452"/>
                    </a:moveTo>
                    <a:cubicBezTo>
                      <a:pt x="5987" y="2452"/>
                      <a:pt x="7009" y="3475"/>
                      <a:pt x="7009" y="4731"/>
                    </a:cubicBezTo>
                    <a:cubicBezTo>
                      <a:pt x="7009" y="5988"/>
                      <a:pt x="5988" y="7010"/>
                      <a:pt x="4731" y="7010"/>
                    </a:cubicBezTo>
                    <a:cubicBezTo>
                      <a:pt x="3474" y="7010"/>
                      <a:pt x="2452" y="5988"/>
                      <a:pt x="2452" y="4731"/>
                    </a:cubicBezTo>
                    <a:cubicBezTo>
                      <a:pt x="2452" y="3475"/>
                      <a:pt x="3474" y="2454"/>
                      <a:pt x="4731" y="2454"/>
                    </a:cubicBezTo>
                    <a:lnTo>
                      <a:pt x="4731" y="2452"/>
                    </a:lnTo>
                    <a:close/>
                    <a:moveTo>
                      <a:pt x="4731" y="0"/>
                    </a:moveTo>
                    <a:cubicBezTo>
                      <a:pt x="2123" y="0"/>
                      <a:pt x="0" y="2123"/>
                      <a:pt x="0" y="4731"/>
                    </a:cubicBezTo>
                    <a:cubicBezTo>
                      <a:pt x="0" y="7340"/>
                      <a:pt x="2123" y="9462"/>
                      <a:pt x="4731" y="9462"/>
                    </a:cubicBezTo>
                    <a:cubicBezTo>
                      <a:pt x="7340" y="9462"/>
                      <a:pt x="9462" y="7339"/>
                      <a:pt x="9462" y="4731"/>
                    </a:cubicBezTo>
                    <a:cubicBezTo>
                      <a:pt x="9462" y="2123"/>
                      <a:pt x="7338" y="0"/>
                      <a:pt x="473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00" name="Google Shape;200;p5"/>
            <p:cNvSpPr/>
            <p:nvPr/>
          </p:nvSpPr>
          <p:spPr>
            <a:xfrm>
              <a:off x="956925" y="1380150"/>
              <a:ext cx="3615092" cy="3356090"/>
            </a:xfrm>
            <a:custGeom>
              <a:avLst/>
              <a:gdLst/>
              <a:ahLst/>
              <a:cxnLst/>
              <a:rect l="l" t="t" r="r" b="b"/>
              <a:pathLst>
                <a:path w="36553" h="27968" extrusionOk="0">
                  <a:moveTo>
                    <a:pt x="0" y="0"/>
                  </a:moveTo>
                  <a:lnTo>
                    <a:pt x="0" y="27968"/>
                  </a:lnTo>
                  <a:lnTo>
                    <a:pt x="36553" y="27968"/>
                  </a:lnTo>
                  <a:lnTo>
                    <a:pt x="36553" y="0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5"/>
            <p:cNvSpPr/>
            <p:nvPr/>
          </p:nvSpPr>
          <p:spPr>
            <a:xfrm>
              <a:off x="956924" y="1381176"/>
              <a:ext cx="3615092" cy="183518"/>
            </a:xfrm>
            <a:custGeom>
              <a:avLst/>
              <a:gdLst/>
              <a:ahLst/>
              <a:cxnLst/>
              <a:rect l="l" t="t" r="r" b="b"/>
              <a:pathLst>
                <a:path w="36553" h="2620" extrusionOk="0">
                  <a:moveTo>
                    <a:pt x="0" y="0"/>
                  </a:moveTo>
                  <a:lnTo>
                    <a:pt x="0" y="2619"/>
                  </a:lnTo>
                  <a:lnTo>
                    <a:pt x="36553" y="2619"/>
                  </a:lnTo>
                  <a:lnTo>
                    <a:pt x="36553" y="0"/>
                  </a:ln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5"/>
            <p:cNvSpPr/>
            <p:nvPr/>
          </p:nvSpPr>
          <p:spPr>
            <a:xfrm>
              <a:off x="2544424" y="1423060"/>
              <a:ext cx="541005" cy="14061"/>
            </a:xfrm>
            <a:custGeom>
              <a:avLst/>
              <a:gdLst/>
              <a:ahLst/>
              <a:cxnLst/>
              <a:rect l="l" t="t" r="r" b="b"/>
              <a:pathLst>
                <a:path w="6002" h="156" extrusionOk="0">
                  <a:moveTo>
                    <a:pt x="72" y="0"/>
                  </a:moveTo>
                  <a:cubicBezTo>
                    <a:pt x="36" y="0"/>
                    <a:pt x="1" y="36"/>
                    <a:pt x="1" y="72"/>
                  </a:cubicBezTo>
                  <a:cubicBezTo>
                    <a:pt x="1" y="119"/>
                    <a:pt x="36" y="155"/>
                    <a:pt x="72" y="155"/>
                  </a:cubicBezTo>
                  <a:lnTo>
                    <a:pt x="5930" y="155"/>
                  </a:lnTo>
                  <a:cubicBezTo>
                    <a:pt x="5978" y="155"/>
                    <a:pt x="6001" y="119"/>
                    <a:pt x="6001" y="72"/>
                  </a:cubicBezTo>
                  <a:cubicBezTo>
                    <a:pt x="6001" y="36"/>
                    <a:pt x="5978" y="0"/>
                    <a:pt x="59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5"/>
            <p:cNvSpPr/>
            <p:nvPr/>
          </p:nvSpPr>
          <p:spPr>
            <a:xfrm>
              <a:off x="1140305" y="1422799"/>
              <a:ext cx="97709" cy="96718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5"/>
            <p:cNvSpPr/>
            <p:nvPr/>
          </p:nvSpPr>
          <p:spPr>
            <a:xfrm>
              <a:off x="1271591" y="1422799"/>
              <a:ext cx="97709" cy="96718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5"/>
            <p:cNvSpPr/>
            <p:nvPr/>
          </p:nvSpPr>
          <p:spPr>
            <a:xfrm>
              <a:off x="1009019" y="1422799"/>
              <a:ext cx="97709" cy="96718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6" name="Google Shape;206;p5"/>
          <p:cNvGrpSpPr/>
          <p:nvPr/>
        </p:nvGrpSpPr>
        <p:grpSpPr>
          <a:xfrm>
            <a:off x="713224" y="1380150"/>
            <a:ext cx="3615093" cy="3356090"/>
            <a:chOff x="956924" y="1380150"/>
            <a:chExt cx="3615093" cy="3356090"/>
          </a:xfrm>
        </p:grpSpPr>
        <p:sp>
          <p:nvSpPr>
            <p:cNvPr id="207" name="Google Shape;207;p5"/>
            <p:cNvSpPr/>
            <p:nvPr/>
          </p:nvSpPr>
          <p:spPr>
            <a:xfrm>
              <a:off x="3600390" y="1452584"/>
              <a:ext cx="200379" cy="171306"/>
            </a:xfrm>
            <a:custGeom>
              <a:avLst/>
              <a:gdLst/>
              <a:ahLst/>
              <a:cxnLst/>
              <a:rect l="l" t="t" r="r" b="b"/>
              <a:pathLst>
                <a:path w="1537" h="1314" extrusionOk="0">
                  <a:moveTo>
                    <a:pt x="79" y="1"/>
                  </a:moveTo>
                  <a:cubicBezTo>
                    <a:pt x="73" y="1"/>
                    <a:pt x="67" y="2"/>
                    <a:pt x="60" y="4"/>
                  </a:cubicBezTo>
                  <a:cubicBezTo>
                    <a:pt x="13" y="16"/>
                    <a:pt x="1" y="63"/>
                    <a:pt x="13" y="99"/>
                  </a:cubicBezTo>
                  <a:cubicBezTo>
                    <a:pt x="251" y="802"/>
                    <a:pt x="739" y="1206"/>
                    <a:pt x="1453" y="1314"/>
                  </a:cubicBezTo>
                  <a:lnTo>
                    <a:pt x="1465" y="1314"/>
                  </a:lnTo>
                  <a:cubicBezTo>
                    <a:pt x="1501" y="1314"/>
                    <a:pt x="1525" y="1290"/>
                    <a:pt x="1537" y="1254"/>
                  </a:cubicBezTo>
                  <a:cubicBezTo>
                    <a:pt x="1537" y="1206"/>
                    <a:pt x="1513" y="1171"/>
                    <a:pt x="1477" y="1171"/>
                  </a:cubicBezTo>
                  <a:cubicBezTo>
                    <a:pt x="810" y="1063"/>
                    <a:pt x="382" y="706"/>
                    <a:pt x="156" y="51"/>
                  </a:cubicBezTo>
                  <a:cubicBezTo>
                    <a:pt x="136" y="22"/>
                    <a:pt x="108" y="1"/>
                    <a:pt x="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08" name="Google Shape;208;p5"/>
            <p:cNvGrpSpPr/>
            <p:nvPr/>
          </p:nvGrpSpPr>
          <p:grpSpPr>
            <a:xfrm>
              <a:off x="1777395" y="1474934"/>
              <a:ext cx="2018496" cy="2013992"/>
              <a:chOff x="1097725" y="238125"/>
              <a:chExt cx="5248300" cy="5237950"/>
            </a:xfrm>
          </p:grpSpPr>
          <p:sp>
            <p:nvSpPr>
              <p:cNvPr id="209" name="Google Shape;209;p5"/>
              <p:cNvSpPr/>
              <p:nvPr/>
            </p:nvSpPr>
            <p:spPr>
              <a:xfrm>
                <a:off x="1097725" y="238125"/>
                <a:ext cx="5248300" cy="5237950"/>
              </a:xfrm>
              <a:custGeom>
                <a:avLst/>
                <a:gdLst/>
                <a:ahLst/>
                <a:cxnLst/>
                <a:rect l="l" t="t" r="r" b="b"/>
                <a:pathLst>
                  <a:path w="209932" h="209518" extrusionOk="0">
                    <a:moveTo>
                      <a:pt x="65541" y="0"/>
                    </a:moveTo>
                    <a:cubicBezTo>
                      <a:pt x="55423" y="0"/>
                      <a:pt x="45718" y="2728"/>
                      <a:pt x="36134" y="9203"/>
                    </a:cubicBezTo>
                    <a:cubicBezTo>
                      <a:pt x="12586" y="25110"/>
                      <a:pt x="1" y="54754"/>
                      <a:pt x="11842" y="105441"/>
                    </a:cubicBezTo>
                    <a:cubicBezTo>
                      <a:pt x="23683" y="156129"/>
                      <a:pt x="36089" y="200108"/>
                      <a:pt x="58757" y="207564"/>
                    </a:cubicBezTo>
                    <a:cubicBezTo>
                      <a:pt x="62781" y="208888"/>
                      <a:pt x="66999" y="209518"/>
                      <a:pt x="71406" y="209518"/>
                    </a:cubicBezTo>
                    <a:cubicBezTo>
                      <a:pt x="92252" y="209518"/>
                      <a:pt x="117322" y="195421"/>
                      <a:pt x="145959" y="173937"/>
                    </a:cubicBezTo>
                    <a:cubicBezTo>
                      <a:pt x="180649" y="147909"/>
                      <a:pt x="209932" y="125747"/>
                      <a:pt x="209622" y="97815"/>
                    </a:cubicBezTo>
                    <a:cubicBezTo>
                      <a:pt x="209324" y="71150"/>
                      <a:pt x="183909" y="51283"/>
                      <a:pt x="141267" y="28684"/>
                    </a:cubicBezTo>
                    <a:cubicBezTo>
                      <a:pt x="111969" y="13156"/>
                      <a:pt x="87759" y="0"/>
                      <a:pt x="6554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210;p5"/>
              <p:cNvSpPr/>
              <p:nvPr/>
            </p:nvSpPr>
            <p:spPr>
              <a:xfrm>
                <a:off x="2714911" y="1955625"/>
                <a:ext cx="665725" cy="914275"/>
              </a:xfrm>
              <a:custGeom>
                <a:avLst/>
                <a:gdLst/>
                <a:ahLst/>
                <a:cxnLst/>
                <a:rect l="l" t="t" r="r" b="b"/>
                <a:pathLst>
                  <a:path w="26629" h="36571" extrusionOk="0">
                    <a:moveTo>
                      <a:pt x="1" y="1"/>
                    </a:moveTo>
                    <a:lnTo>
                      <a:pt x="1" y="36571"/>
                    </a:lnTo>
                    <a:lnTo>
                      <a:pt x="26628" y="36571"/>
                    </a:lnTo>
                    <a:lnTo>
                      <a:pt x="26628" y="27814"/>
                    </a:lnTo>
                    <a:lnTo>
                      <a:pt x="10044" y="27814"/>
                    </a:lnTo>
                    <a:lnTo>
                      <a:pt x="1004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211;p5"/>
              <p:cNvSpPr/>
              <p:nvPr/>
            </p:nvSpPr>
            <p:spPr>
              <a:xfrm>
                <a:off x="3754036" y="1950475"/>
                <a:ext cx="928425" cy="927150"/>
              </a:xfrm>
              <a:custGeom>
                <a:avLst/>
                <a:gdLst/>
                <a:ahLst/>
                <a:cxnLst/>
                <a:rect l="l" t="t" r="r" b="b"/>
                <a:pathLst>
                  <a:path w="37137" h="37086" extrusionOk="0">
                    <a:moveTo>
                      <a:pt x="18542" y="8910"/>
                    </a:moveTo>
                    <a:cubicBezTo>
                      <a:pt x="19949" y="8910"/>
                      <a:pt x="21177" y="9176"/>
                      <a:pt x="22224" y="9709"/>
                    </a:cubicBezTo>
                    <a:cubicBezTo>
                      <a:pt x="23271" y="10241"/>
                      <a:pt x="24148" y="10945"/>
                      <a:pt x="24851" y="11820"/>
                    </a:cubicBezTo>
                    <a:cubicBezTo>
                      <a:pt x="25556" y="12695"/>
                      <a:pt x="26080" y="13708"/>
                      <a:pt x="26423" y="14860"/>
                    </a:cubicBezTo>
                    <a:cubicBezTo>
                      <a:pt x="26766" y="16011"/>
                      <a:pt x="26937" y="17204"/>
                      <a:pt x="26937" y="18439"/>
                    </a:cubicBezTo>
                    <a:cubicBezTo>
                      <a:pt x="26937" y="19642"/>
                      <a:pt x="26773" y="20837"/>
                      <a:pt x="26448" y="21993"/>
                    </a:cubicBezTo>
                    <a:cubicBezTo>
                      <a:pt x="26122" y="23161"/>
                      <a:pt x="25624" y="24200"/>
                      <a:pt x="24955" y="25110"/>
                    </a:cubicBezTo>
                    <a:cubicBezTo>
                      <a:pt x="24285" y="26019"/>
                      <a:pt x="23417" y="26757"/>
                      <a:pt x="22353" y="27324"/>
                    </a:cubicBezTo>
                    <a:cubicBezTo>
                      <a:pt x="21289" y="27891"/>
                      <a:pt x="20036" y="28174"/>
                      <a:pt x="18594" y="28174"/>
                    </a:cubicBezTo>
                    <a:cubicBezTo>
                      <a:pt x="17151" y="28174"/>
                      <a:pt x="15907" y="27899"/>
                      <a:pt x="14860" y="27350"/>
                    </a:cubicBezTo>
                    <a:cubicBezTo>
                      <a:pt x="13813" y="26801"/>
                      <a:pt x="12946" y="26080"/>
                      <a:pt x="12258" y="25187"/>
                    </a:cubicBezTo>
                    <a:cubicBezTo>
                      <a:pt x="11571" y="24296"/>
                      <a:pt x="11056" y="23274"/>
                      <a:pt x="10713" y="22123"/>
                    </a:cubicBezTo>
                    <a:cubicBezTo>
                      <a:pt x="10370" y="20972"/>
                      <a:pt x="10199" y="19779"/>
                      <a:pt x="10199" y="18543"/>
                    </a:cubicBezTo>
                    <a:cubicBezTo>
                      <a:pt x="10197" y="17349"/>
                      <a:pt x="10362" y="16161"/>
                      <a:pt x="10687" y="15014"/>
                    </a:cubicBezTo>
                    <a:cubicBezTo>
                      <a:pt x="11013" y="13863"/>
                      <a:pt x="11519" y="12834"/>
                      <a:pt x="12207" y="11924"/>
                    </a:cubicBezTo>
                    <a:cubicBezTo>
                      <a:pt x="12894" y="11014"/>
                      <a:pt x="13761" y="10284"/>
                      <a:pt x="14808" y="9735"/>
                    </a:cubicBezTo>
                    <a:cubicBezTo>
                      <a:pt x="15855" y="9186"/>
                      <a:pt x="17099" y="8910"/>
                      <a:pt x="18542" y="8910"/>
                    </a:cubicBezTo>
                    <a:close/>
                    <a:moveTo>
                      <a:pt x="18697" y="1"/>
                    </a:moveTo>
                    <a:cubicBezTo>
                      <a:pt x="15984" y="1"/>
                      <a:pt x="13487" y="508"/>
                      <a:pt x="11203" y="1521"/>
                    </a:cubicBezTo>
                    <a:cubicBezTo>
                      <a:pt x="8920" y="2535"/>
                      <a:pt x="6946" y="3891"/>
                      <a:pt x="5279" y="5590"/>
                    </a:cubicBezTo>
                    <a:cubicBezTo>
                      <a:pt x="3615" y="7289"/>
                      <a:pt x="2319" y="9256"/>
                      <a:pt x="1391" y="11487"/>
                    </a:cubicBezTo>
                    <a:cubicBezTo>
                      <a:pt x="464" y="13720"/>
                      <a:pt x="0" y="16037"/>
                      <a:pt x="0" y="18440"/>
                    </a:cubicBezTo>
                    <a:cubicBezTo>
                      <a:pt x="1" y="20809"/>
                      <a:pt x="447" y="23110"/>
                      <a:pt x="1339" y="25343"/>
                    </a:cubicBezTo>
                    <a:cubicBezTo>
                      <a:pt x="2232" y="27574"/>
                      <a:pt x="3485" y="29558"/>
                      <a:pt x="5099" y="31291"/>
                    </a:cubicBezTo>
                    <a:cubicBezTo>
                      <a:pt x="6713" y="33025"/>
                      <a:pt x="8654" y="34424"/>
                      <a:pt x="10920" y="35489"/>
                    </a:cubicBezTo>
                    <a:cubicBezTo>
                      <a:pt x="13187" y="36553"/>
                      <a:pt x="15710" y="37086"/>
                      <a:pt x="18492" y="37086"/>
                    </a:cubicBezTo>
                    <a:cubicBezTo>
                      <a:pt x="21204" y="37085"/>
                      <a:pt x="23702" y="36570"/>
                      <a:pt x="25986" y="35541"/>
                    </a:cubicBezTo>
                    <a:cubicBezTo>
                      <a:pt x="28270" y="34510"/>
                      <a:pt x="30235" y="33145"/>
                      <a:pt x="31882" y="31446"/>
                    </a:cubicBezTo>
                    <a:cubicBezTo>
                      <a:pt x="33532" y="29745"/>
                      <a:pt x="34819" y="27788"/>
                      <a:pt x="35746" y="25574"/>
                    </a:cubicBezTo>
                    <a:cubicBezTo>
                      <a:pt x="36672" y="23359"/>
                      <a:pt x="37136" y="21050"/>
                      <a:pt x="37136" y="18646"/>
                    </a:cubicBezTo>
                    <a:cubicBezTo>
                      <a:pt x="37135" y="16312"/>
                      <a:pt x="36698" y="14029"/>
                      <a:pt x="35823" y="11796"/>
                    </a:cubicBezTo>
                    <a:cubicBezTo>
                      <a:pt x="34948" y="9564"/>
                      <a:pt x="33702" y="7572"/>
                      <a:pt x="32089" y="5821"/>
                    </a:cubicBezTo>
                    <a:cubicBezTo>
                      <a:pt x="30476" y="4070"/>
                      <a:pt x="28536" y="2662"/>
                      <a:pt x="26269" y="1597"/>
                    </a:cubicBezTo>
                    <a:cubicBezTo>
                      <a:pt x="24003" y="533"/>
                      <a:pt x="21478" y="1"/>
                      <a:pt x="1869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5"/>
              <p:cNvSpPr/>
              <p:nvPr/>
            </p:nvSpPr>
            <p:spPr>
              <a:xfrm>
                <a:off x="2561011" y="3482125"/>
                <a:ext cx="876900" cy="927125"/>
              </a:xfrm>
              <a:custGeom>
                <a:avLst/>
                <a:gdLst/>
                <a:ahLst/>
                <a:cxnLst/>
                <a:rect l="l" t="t" r="r" b="b"/>
                <a:pathLst>
                  <a:path w="35076" h="37085" extrusionOk="0">
                    <a:moveTo>
                      <a:pt x="18749" y="0"/>
                    </a:moveTo>
                    <a:cubicBezTo>
                      <a:pt x="16104" y="0"/>
                      <a:pt x="13641" y="472"/>
                      <a:pt x="11357" y="1416"/>
                    </a:cubicBezTo>
                    <a:cubicBezTo>
                      <a:pt x="9074" y="2362"/>
                      <a:pt x="7090" y="3649"/>
                      <a:pt x="5409" y="5279"/>
                    </a:cubicBezTo>
                    <a:cubicBezTo>
                      <a:pt x="3726" y="6911"/>
                      <a:pt x="2404" y="8834"/>
                      <a:pt x="1442" y="11048"/>
                    </a:cubicBezTo>
                    <a:cubicBezTo>
                      <a:pt x="481" y="13263"/>
                      <a:pt x="0" y="15658"/>
                      <a:pt x="0" y="18234"/>
                    </a:cubicBezTo>
                    <a:cubicBezTo>
                      <a:pt x="0" y="21220"/>
                      <a:pt x="480" y="23882"/>
                      <a:pt x="1442" y="26217"/>
                    </a:cubicBezTo>
                    <a:cubicBezTo>
                      <a:pt x="2404" y="28553"/>
                      <a:pt x="3691" y="30527"/>
                      <a:pt x="5306" y="32140"/>
                    </a:cubicBezTo>
                    <a:cubicBezTo>
                      <a:pt x="6918" y="33755"/>
                      <a:pt x="8807" y="34982"/>
                      <a:pt x="10971" y="35823"/>
                    </a:cubicBezTo>
                    <a:cubicBezTo>
                      <a:pt x="13136" y="36664"/>
                      <a:pt x="15401" y="37084"/>
                      <a:pt x="17769" y="37084"/>
                    </a:cubicBezTo>
                    <a:cubicBezTo>
                      <a:pt x="17771" y="37084"/>
                      <a:pt x="17773" y="37084"/>
                      <a:pt x="17775" y="37084"/>
                    </a:cubicBezTo>
                    <a:cubicBezTo>
                      <a:pt x="21171" y="37084"/>
                      <a:pt x="24174" y="35985"/>
                      <a:pt x="26784" y="33789"/>
                    </a:cubicBezTo>
                    <a:lnTo>
                      <a:pt x="26784" y="33789"/>
                    </a:lnTo>
                    <a:lnTo>
                      <a:pt x="26783" y="36827"/>
                    </a:lnTo>
                    <a:lnTo>
                      <a:pt x="35076" y="36827"/>
                    </a:lnTo>
                    <a:lnTo>
                      <a:pt x="35076" y="17357"/>
                    </a:lnTo>
                    <a:lnTo>
                      <a:pt x="20036" y="17357"/>
                    </a:lnTo>
                    <a:lnTo>
                      <a:pt x="20036" y="24569"/>
                    </a:lnTo>
                    <a:lnTo>
                      <a:pt x="26372" y="24569"/>
                    </a:lnTo>
                    <a:cubicBezTo>
                      <a:pt x="24140" y="26972"/>
                      <a:pt x="21564" y="28173"/>
                      <a:pt x="18646" y="28173"/>
                    </a:cubicBezTo>
                    <a:cubicBezTo>
                      <a:pt x="17376" y="28173"/>
                      <a:pt x="16225" y="27941"/>
                      <a:pt x="15195" y="27478"/>
                    </a:cubicBezTo>
                    <a:cubicBezTo>
                      <a:pt x="14165" y="27015"/>
                      <a:pt x="13281" y="26363"/>
                      <a:pt x="12543" y="25522"/>
                    </a:cubicBezTo>
                    <a:cubicBezTo>
                      <a:pt x="11805" y="24680"/>
                      <a:pt x="11229" y="23676"/>
                      <a:pt x="10817" y="22508"/>
                    </a:cubicBezTo>
                    <a:cubicBezTo>
                      <a:pt x="10405" y="21341"/>
                      <a:pt x="10199" y="20036"/>
                      <a:pt x="10199" y="18594"/>
                    </a:cubicBezTo>
                    <a:cubicBezTo>
                      <a:pt x="10199" y="17185"/>
                      <a:pt x="10405" y="15889"/>
                      <a:pt x="10817" y="14705"/>
                    </a:cubicBezTo>
                    <a:cubicBezTo>
                      <a:pt x="11229" y="13520"/>
                      <a:pt x="11797" y="12497"/>
                      <a:pt x="12517" y="11640"/>
                    </a:cubicBezTo>
                    <a:cubicBezTo>
                      <a:pt x="13237" y="10782"/>
                      <a:pt x="14095" y="10113"/>
                      <a:pt x="15092" y="9632"/>
                    </a:cubicBezTo>
                    <a:cubicBezTo>
                      <a:pt x="16087" y="9151"/>
                      <a:pt x="17185" y="8911"/>
                      <a:pt x="18388" y="8911"/>
                    </a:cubicBezTo>
                    <a:cubicBezTo>
                      <a:pt x="20002" y="8911"/>
                      <a:pt x="21530" y="9349"/>
                      <a:pt x="22973" y="10224"/>
                    </a:cubicBezTo>
                    <a:cubicBezTo>
                      <a:pt x="24415" y="11099"/>
                      <a:pt x="25496" y="12259"/>
                      <a:pt x="26217" y="13701"/>
                    </a:cubicBezTo>
                    <a:lnTo>
                      <a:pt x="33687" y="7984"/>
                    </a:lnTo>
                    <a:cubicBezTo>
                      <a:pt x="33033" y="6748"/>
                      <a:pt x="32192" y="5640"/>
                      <a:pt x="31162" y="4662"/>
                    </a:cubicBezTo>
                    <a:cubicBezTo>
                      <a:pt x="30132" y="3683"/>
                      <a:pt x="28974" y="2842"/>
                      <a:pt x="27687" y="2138"/>
                    </a:cubicBezTo>
                    <a:cubicBezTo>
                      <a:pt x="26398" y="1433"/>
                      <a:pt x="24998" y="901"/>
                      <a:pt x="23487" y="540"/>
                    </a:cubicBezTo>
                    <a:cubicBezTo>
                      <a:pt x="21975" y="180"/>
                      <a:pt x="20396" y="0"/>
                      <a:pt x="1874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5"/>
              <p:cNvSpPr/>
              <p:nvPr/>
            </p:nvSpPr>
            <p:spPr>
              <a:xfrm>
                <a:off x="3858961" y="3483425"/>
                <a:ext cx="928425" cy="927125"/>
              </a:xfrm>
              <a:custGeom>
                <a:avLst/>
                <a:gdLst/>
                <a:ahLst/>
                <a:cxnLst/>
                <a:rect l="l" t="t" r="r" b="b"/>
                <a:pathLst>
                  <a:path w="37137" h="37085" extrusionOk="0">
                    <a:moveTo>
                      <a:pt x="18542" y="8909"/>
                    </a:moveTo>
                    <a:cubicBezTo>
                      <a:pt x="19949" y="8909"/>
                      <a:pt x="21178" y="9175"/>
                      <a:pt x="22225" y="9708"/>
                    </a:cubicBezTo>
                    <a:cubicBezTo>
                      <a:pt x="23272" y="10240"/>
                      <a:pt x="24148" y="10943"/>
                      <a:pt x="24851" y="11819"/>
                    </a:cubicBezTo>
                    <a:cubicBezTo>
                      <a:pt x="25557" y="12694"/>
                      <a:pt x="26081" y="13708"/>
                      <a:pt x="26424" y="14858"/>
                    </a:cubicBezTo>
                    <a:cubicBezTo>
                      <a:pt x="26767" y="16009"/>
                      <a:pt x="26938" y="17202"/>
                      <a:pt x="26938" y="18439"/>
                    </a:cubicBezTo>
                    <a:cubicBezTo>
                      <a:pt x="26938" y="19640"/>
                      <a:pt x="26774" y="20835"/>
                      <a:pt x="26449" y="21992"/>
                    </a:cubicBezTo>
                    <a:cubicBezTo>
                      <a:pt x="26123" y="23161"/>
                      <a:pt x="25625" y="24199"/>
                      <a:pt x="24956" y="25109"/>
                    </a:cubicBezTo>
                    <a:cubicBezTo>
                      <a:pt x="24285" y="26018"/>
                      <a:pt x="23418" y="26756"/>
                      <a:pt x="22354" y="27323"/>
                    </a:cubicBezTo>
                    <a:cubicBezTo>
                      <a:pt x="21290" y="27889"/>
                      <a:pt x="20037" y="28174"/>
                      <a:pt x="18594" y="28174"/>
                    </a:cubicBezTo>
                    <a:cubicBezTo>
                      <a:pt x="17152" y="28172"/>
                      <a:pt x="15908" y="27897"/>
                      <a:pt x="14861" y="27349"/>
                    </a:cubicBezTo>
                    <a:cubicBezTo>
                      <a:pt x="13814" y="26800"/>
                      <a:pt x="12946" y="26079"/>
                      <a:pt x="12259" y="25186"/>
                    </a:cubicBezTo>
                    <a:cubicBezTo>
                      <a:pt x="11571" y="24294"/>
                      <a:pt x="11056" y="23273"/>
                      <a:pt x="10714" y="22123"/>
                    </a:cubicBezTo>
                    <a:cubicBezTo>
                      <a:pt x="10371" y="20971"/>
                      <a:pt x="10199" y="19778"/>
                      <a:pt x="10199" y="18542"/>
                    </a:cubicBezTo>
                    <a:lnTo>
                      <a:pt x="10200" y="18542"/>
                    </a:lnTo>
                    <a:cubicBezTo>
                      <a:pt x="10198" y="17348"/>
                      <a:pt x="10362" y="16161"/>
                      <a:pt x="10688" y="15013"/>
                    </a:cubicBezTo>
                    <a:cubicBezTo>
                      <a:pt x="11014" y="13863"/>
                      <a:pt x="11520" y="12833"/>
                      <a:pt x="12208" y="11922"/>
                    </a:cubicBezTo>
                    <a:cubicBezTo>
                      <a:pt x="12894" y="11012"/>
                      <a:pt x="13761" y="10283"/>
                      <a:pt x="14809" y="9734"/>
                    </a:cubicBezTo>
                    <a:cubicBezTo>
                      <a:pt x="15856" y="9184"/>
                      <a:pt x="17100" y="8909"/>
                      <a:pt x="18542" y="8909"/>
                    </a:cubicBezTo>
                    <a:close/>
                    <a:moveTo>
                      <a:pt x="18688" y="0"/>
                    </a:moveTo>
                    <a:cubicBezTo>
                      <a:pt x="15979" y="0"/>
                      <a:pt x="13485" y="506"/>
                      <a:pt x="11204" y="1520"/>
                    </a:cubicBezTo>
                    <a:cubicBezTo>
                      <a:pt x="8921" y="2533"/>
                      <a:pt x="6946" y="3889"/>
                      <a:pt x="5280" y="5588"/>
                    </a:cubicBezTo>
                    <a:cubicBezTo>
                      <a:pt x="3616" y="7288"/>
                      <a:pt x="2319" y="9254"/>
                      <a:pt x="1392" y="11485"/>
                    </a:cubicBezTo>
                    <a:cubicBezTo>
                      <a:pt x="464" y="13718"/>
                      <a:pt x="1" y="16035"/>
                      <a:pt x="1" y="18439"/>
                    </a:cubicBezTo>
                    <a:cubicBezTo>
                      <a:pt x="1" y="20807"/>
                      <a:pt x="447" y="23107"/>
                      <a:pt x="1340" y="25341"/>
                    </a:cubicBezTo>
                    <a:cubicBezTo>
                      <a:pt x="2232" y="27574"/>
                      <a:pt x="3486" y="29557"/>
                      <a:pt x="5100" y="31290"/>
                    </a:cubicBezTo>
                    <a:cubicBezTo>
                      <a:pt x="6714" y="33025"/>
                      <a:pt x="8655" y="34424"/>
                      <a:pt x="10921" y="35488"/>
                    </a:cubicBezTo>
                    <a:cubicBezTo>
                      <a:pt x="13186" y="36552"/>
                      <a:pt x="15710" y="37084"/>
                      <a:pt x="18491" y="37084"/>
                    </a:cubicBezTo>
                    <a:cubicBezTo>
                      <a:pt x="21204" y="37084"/>
                      <a:pt x="23702" y="36569"/>
                      <a:pt x="25987" y="35539"/>
                    </a:cubicBezTo>
                    <a:cubicBezTo>
                      <a:pt x="28270" y="34509"/>
                      <a:pt x="30236" y="33145"/>
                      <a:pt x="31883" y="31444"/>
                    </a:cubicBezTo>
                    <a:cubicBezTo>
                      <a:pt x="33532" y="29745"/>
                      <a:pt x="34819" y="27787"/>
                      <a:pt x="35747" y="25572"/>
                    </a:cubicBezTo>
                    <a:cubicBezTo>
                      <a:pt x="36673" y="23358"/>
                      <a:pt x="37137" y="21048"/>
                      <a:pt x="37137" y="18645"/>
                    </a:cubicBezTo>
                    <a:cubicBezTo>
                      <a:pt x="37136" y="16310"/>
                      <a:pt x="36699" y="14027"/>
                      <a:pt x="35824" y="11796"/>
                    </a:cubicBezTo>
                    <a:cubicBezTo>
                      <a:pt x="34949" y="9563"/>
                      <a:pt x="33703" y="7571"/>
                      <a:pt x="32090" y="5820"/>
                    </a:cubicBezTo>
                    <a:cubicBezTo>
                      <a:pt x="30476" y="4069"/>
                      <a:pt x="28536" y="2661"/>
                      <a:pt x="26269" y="1597"/>
                    </a:cubicBezTo>
                    <a:cubicBezTo>
                      <a:pt x="24002" y="532"/>
                      <a:pt x="21478" y="0"/>
                      <a:pt x="18697" y="0"/>
                    </a:cubicBezTo>
                    <a:cubicBezTo>
                      <a:pt x="18694" y="0"/>
                      <a:pt x="18691" y="0"/>
                      <a:pt x="1868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214;p5"/>
              <p:cNvSpPr/>
              <p:nvPr/>
            </p:nvSpPr>
            <p:spPr>
              <a:xfrm>
                <a:off x="2688125" y="1159000"/>
                <a:ext cx="229325" cy="239450"/>
              </a:xfrm>
              <a:custGeom>
                <a:avLst/>
                <a:gdLst/>
                <a:ahLst/>
                <a:cxnLst/>
                <a:rect l="l" t="t" r="r" b="b"/>
                <a:pathLst>
                  <a:path w="9173" h="9578" extrusionOk="0">
                    <a:moveTo>
                      <a:pt x="0" y="1"/>
                    </a:moveTo>
                    <a:lnTo>
                      <a:pt x="3249" y="6381"/>
                    </a:lnTo>
                    <a:lnTo>
                      <a:pt x="3249" y="9577"/>
                    </a:lnTo>
                    <a:lnTo>
                      <a:pt x="5867" y="9577"/>
                    </a:lnTo>
                    <a:lnTo>
                      <a:pt x="5867" y="6407"/>
                    </a:lnTo>
                    <a:lnTo>
                      <a:pt x="9172" y="1"/>
                    </a:lnTo>
                    <a:lnTo>
                      <a:pt x="6312" y="1"/>
                    </a:lnTo>
                    <a:lnTo>
                      <a:pt x="4558" y="4141"/>
                    </a:lnTo>
                    <a:lnTo>
                      <a:pt x="284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215;p5"/>
              <p:cNvSpPr/>
              <p:nvPr/>
            </p:nvSpPr>
            <p:spPr>
              <a:xfrm>
                <a:off x="3200025" y="1157650"/>
                <a:ext cx="243200" cy="242825"/>
              </a:xfrm>
              <a:custGeom>
                <a:avLst/>
                <a:gdLst/>
                <a:ahLst/>
                <a:cxnLst/>
                <a:rect l="l" t="t" r="r" b="b"/>
                <a:pathLst>
                  <a:path w="9728" h="9713" extrusionOk="0">
                    <a:moveTo>
                      <a:pt x="4857" y="2334"/>
                    </a:moveTo>
                    <a:cubicBezTo>
                      <a:pt x="5226" y="2335"/>
                      <a:pt x="5547" y="2404"/>
                      <a:pt x="5823" y="2543"/>
                    </a:cubicBezTo>
                    <a:cubicBezTo>
                      <a:pt x="6089" y="2677"/>
                      <a:pt x="6323" y="2865"/>
                      <a:pt x="6510" y="3096"/>
                    </a:cubicBezTo>
                    <a:cubicBezTo>
                      <a:pt x="6698" y="3332"/>
                      <a:pt x="6837" y="3602"/>
                      <a:pt x="6922" y="3892"/>
                    </a:cubicBezTo>
                    <a:cubicBezTo>
                      <a:pt x="7011" y="4196"/>
                      <a:pt x="7057" y="4512"/>
                      <a:pt x="7057" y="4830"/>
                    </a:cubicBezTo>
                    <a:cubicBezTo>
                      <a:pt x="7057" y="5145"/>
                      <a:pt x="7012" y="5457"/>
                      <a:pt x="6927" y="5761"/>
                    </a:cubicBezTo>
                    <a:cubicBezTo>
                      <a:pt x="6843" y="6068"/>
                      <a:pt x="6712" y="6338"/>
                      <a:pt x="6537" y="6577"/>
                    </a:cubicBezTo>
                    <a:cubicBezTo>
                      <a:pt x="6361" y="6815"/>
                      <a:pt x="6135" y="7008"/>
                      <a:pt x="5855" y="7157"/>
                    </a:cubicBezTo>
                    <a:cubicBezTo>
                      <a:pt x="5576" y="7305"/>
                      <a:pt x="5250" y="7380"/>
                      <a:pt x="4872" y="7380"/>
                    </a:cubicBezTo>
                    <a:cubicBezTo>
                      <a:pt x="4492" y="7380"/>
                      <a:pt x="4167" y="7307"/>
                      <a:pt x="3892" y="7163"/>
                    </a:cubicBezTo>
                    <a:cubicBezTo>
                      <a:pt x="3617" y="7020"/>
                      <a:pt x="3391" y="6831"/>
                      <a:pt x="3212" y="6596"/>
                    </a:cubicBezTo>
                    <a:cubicBezTo>
                      <a:pt x="3027" y="6356"/>
                      <a:pt x="2890" y="6084"/>
                      <a:pt x="2807" y="5794"/>
                    </a:cubicBezTo>
                    <a:cubicBezTo>
                      <a:pt x="2716" y="5490"/>
                      <a:pt x="2671" y="5174"/>
                      <a:pt x="2672" y="4856"/>
                    </a:cubicBezTo>
                    <a:cubicBezTo>
                      <a:pt x="2672" y="4544"/>
                      <a:pt x="2715" y="4234"/>
                      <a:pt x="2800" y="3932"/>
                    </a:cubicBezTo>
                    <a:cubicBezTo>
                      <a:pt x="2881" y="3640"/>
                      <a:pt x="3016" y="3366"/>
                      <a:pt x="3197" y="3123"/>
                    </a:cubicBezTo>
                    <a:cubicBezTo>
                      <a:pt x="3380" y="2884"/>
                      <a:pt x="3612" y="2687"/>
                      <a:pt x="3879" y="2550"/>
                    </a:cubicBezTo>
                    <a:cubicBezTo>
                      <a:pt x="4154" y="2406"/>
                      <a:pt x="4479" y="2334"/>
                      <a:pt x="4857" y="2334"/>
                    </a:cubicBezTo>
                    <a:close/>
                    <a:moveTo>
                      <a:pt x="4897" y="1"/>
                    </a:moveTo>
                    <a:cubicBezTo>
                      <a:pt x="4186" y="1"/>
                      <a:pt x="3531" y="133"/>
                      <a:pt x="2935" y="398"/>
                    </a:cubicBezTo>
                    <a:cubicBezTo>
                      <a:pt x="2337" y="664"/>
                      <a:pt x="1819" y="1020"/>
                      <a:pt x="1384" y="1464"/>
                    </a:cubicBezTo>
                    <a:cubicBezTo>
                      <a:pt x="948" y="1909"/>
                      <a:pt x="601" y="2433"/>
                      <a:pt x="365" y="3009"/>
                    </a:cubicBezTo>
                    <a:cubicBezTo>
                      <a:pt x="124" y="3586"/>
                      <a:pt x="0" y="4205"/>
                      <a:pt x="1" y="4830"/>
                    </a:cubicBezTo>
                    <a:cubicBezTo>
                      <a:pt x="0" y="5449"/>
                      <a:pt x="119" y="6063"/>
                      <a:pt x="352" y="6637"/>
                    </a:cubicBezTo>
                    <a:cubicBezTo>
                      <a:pt x="580" y="7213"/>
                      <a:pt x="914" y="7742"/>
                      <a:pt x="1336" y="8196"/>
                    </a:cubicBezTo>
                    <a:cubicBezTo>
                      <a:pt x="1758" y="8650"/>
                      <a:pt x="2267" y="9017"/>
                      <a:pt x="2860" y="9295"/>
                    </a:cubicBezTo>
                    <a:cubicBezTo>
                      <a:pt x="3454" y="9574"/>
                      <a:pt x="4115" y="9713"/>
                      <a:pt x="4844" y="9713"/>
                    </a:cubicBezTo>
                    <a:cubicBezTo>
                      <a:pt x="5553" y="9713"/>
                      <a:pt x="6207" y="9577"/>
                      <a:pt x="6805" y="9308"/>
                    </a:cubicBezTo>
                    <a:cubicBezTo>
                      <a:pt x="7404" y="9038"/>
                      <a:pt x="7919" y="8682"/>
                      <a:pt x="8351" y="8235"/>
                    </a:cubicBezTo>
                    <a:cubicBezTo>
                      <a:pt x="8782" y="7792"/>
                      <a:pt x="9125" y="7270"/>
                      <a:pt x="9361" y="6698"/>
                    </a:cubicBezTo>
                    <a:cubicBezTo>
                      <a:pt x="9603" y="6124"/>
                      <a:pt x="9727" y="5507"/>
                      <a:pt x="9726" y="4883"/>
                    </a:cubicBezTo>
                    <a:cubicBezTo>
                      <a:pt x="9725" y="4270"/>
                      <a:pt x="9608" y="3661"/>
                      <a:pt x="9382" y="3089"/>
                    </a:cubicBezTo>
                    <a:cubicBezTo>
                      <a:pt x="9157" y="2512"/>
                      <a:pt x="8826" y="1981"/>
                      <a:pt x="8405" y="1524"/>
                    </a:cubicBezTo>
                    <a:cubicBezTo>
                      <a:pt x="7981" y="1066"/>
                      <a:pt x="7473" y="697"/>
                      <a:pt x="6880" y="418"/>
                    </a:cubicBezTo>
                    <a:cubicBezTo>
                      <a:pt x="6288" y="140"/>
                      <a:pt x="5627" y="1"/>
                      <a:pt x="489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216;p5"/>
              <p:cNvSpPr/>
              <p:nvPr/>
            </p:nvSpPr>
            <p:spPr>
              <a:xfrm>
                <a:off x="3761200" y="1159000"/>
                <a:ext cx="216200" cy="241500"/>
              </a:xfrm>
              <a:custGeom>
                <a:avLst/>
                <a:gdLst/>
                <a:ahLst/>
                <a:cxnLst/>
                <a:rect l="l" t="t" r="r" b="b"/>
                <a:pathLst>
                  <a:path w="8648" h="9660" extrusionOk="0">
                    <a:moveTo>
                      <a:pt x="0" y="1"/>
                    </a:moveTo>
                    <a:lnTo>
                      <a:pt x="0" y="4926"/>
                    </a:lnTo>
                    <a:cubicBezTo>
                      <a:pt x="0" y="5564"/>
                      <a:pt x="82" y="6169"/>
                      <a:pt x="244" y="6739"/>
                    </a:cubicBezTo>
                    <a:cubicBezTo>
                      <a:pt x="406" y="7310"/>
                      <a:pt x="663" y="7811"/>
                      <a:pt x="1012" y="8243"/>
                    </a:cubicBezTo>
                    <a:cubicBezTo>
                      <a:pt x="1363" y="8675"/>
                      <a:pt x="1810" y="9019"/>
                      <a:pt x="2355" y="9275"/>
                    </a:cubicBezTo>
                    <a:cubicBezTo>
                      <a:pt x="2900" y="9532"/>
                      <a:pt x="3554" y="9660"/>
                      <a:pt x="4318" y="9660"/>
                    </a:cubicBezTo>
                    <a:cubicBezTo>
                      <a:pt x="5055" y="9660"/>
                      <a:pt x="5696" y="9539"/>
                      <a:pt x="6239" y="9295"/>
                    </a:cubicBezTo>
                    <a:cubicBezTo>
                      <a:pt x="6784" y="9052"/>
                      <a:pt x="7235" y="8720"/>
                      <a:pt x="7595" y="8297"/>
                    </a:cubicBezTo>
                    <a:cubicBezTo>
                      <a:pt x="7955" y="7875"/>
                      <a:pt x="8220" y="7373"/>
                      <a:pt x="8391" y="6794"/>
                    </a:cubicBezTo>
                    <a:cubicBezTo>
                      <a:pt x="8562" y="6213"/>
                      <a:pt x="8647" y="5590"/>
                      <a:pt x="8647" y="4926"/>
                    </a:cubicBezTo>
                    <a:lnTo>
                      <a:pt x="8647" y="1"/>
                    </a:lnTo>
                    <a:lnTo>
                      <a:pt x="6017" y="1"/>
                    </a:lnTo>
                    <a:lnTo>
                      <a:pt x="6017" y="4924"/>
                    </a:lnTo>
                    <a:cubicBezTo>
                      <a:pt x="6018" y="5228"/>
                      <a:pt x="5987" y="5531"/>
                      <a:pt x="5923" y="5828"/>
                    </a:cubicBezTo>
                    <a:cubicBezTo>
                      <a:pt x="5860" y="6115"/>
                      <a:pt x="5760" y="6370"/>
                      <a:pt x="5626" y="6590"/>
                    </a:cubicBezTo>
                    <a:cubicBezTo>
                      <a:pt x="5494" y="6807"/>
                      <a:pt x="5314" y="6989"/>
                      <a:pt x="5099" y="7123"/>
                    </a:cubicBezTo>
                    <a:cubicBezTo>
                      <a:pt x="4883" y="7258"/>
                      <a:pt x="4623" y="7326"/>
                      <a:pt x="4317" y="7326"/>
                    </a:cubicBezTo>
                    <a:cubicBezTo>
                      <a:pt x="4010" y="7326"/>
                      <a:pt x="3752" y="7260"/>
                      <a:pt x="3543" y="7130"/>
                    </a:cubicBezTo>
                    <a:cubicBezTo>
                      <a:pt x="3330" y="6998"/>
                      <a:pt x="3152" y="6818"/>
                      <a:pt x="3023" y="6604"/>
                    </a:cubicBezTo>
                    <a:cubicBezTo>
                      <a:pt x="2888" y="6384"/>
                      <a:pt x="2787" y="6128"/>
                      <a:pt x="2726" y="5836"/>
                    </a:cubicBezTo>
                    <a:cubicBezTo>
                      <a:pt x="2662" y="5536"/>
                      <a:pt x="2630" y="5231"/>
                      <a:pt x="2630" y="4926"/>
                    </a:cubicBezTo>
                    <a:lnTo>
                      <a:pt x="263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17;p5"/>
              <p:cNvSpPr/>
              <p:nvPr/>
            </p:nvSpPr>
            <p:spPr>
              <a:xfrm>
                <a:off x="4308525" y="1159000"/>
                <a:ext cx="206775" cy="239475"/>
              </a:xfrm>
              <a:custGeom>
                <a:avLst/>
                <a:gdLst/>
                <a:ahLst/>
                <a:cxnLst/>
                <a:rect l="l" t="t" r="r" b="b"/>
                <a:pathLst>
                  <a:path w="8271" h="9579" extrusionOk="0">
                    <a:moveTo>
                      <a:pt x="4223" y="2295"/>
                    </a:moveTo>
                    <a:cubicBezTo>
                      <a:pt x="4384" y="2295"/>
                      <a:pt x="4546" y="2382"/>
                      <a:pt x="4708" y="2557"/>
                    </a:cubicBezTo>
                    <a:cubicBezTo>
                      <a:pt x="4871" y="2733"/>
                      <a:pt x="4953" y="2987"/>
                      <a:pt x="4953" y="3319"/>
                    </a:cubicBezTo>
                    <a:cubicBezTo>
                      <a:pt x="4951" y="3643"/>
                      <a:pt x="4881" y="3894"/>
                      <a:pt x="4742" y="4074"/>
                    </a:cubicBezTo>
                    <a:cubicBezTo>
                      <a:pt x="4603" y="4254"/>
                      <a:pt x="4452" y="4345"/>
                      <a:pt x="4290" y="4345"/>
                    </a:cubicBezTo>
                    <a:lnTo>
                      <a:pt x="2631" y="4345"/>
                    </a:lnTo>
                    <a:lnTo>
                      <a:pt x="2631" y="2295"/>
                    </a:lnTo>
                    <a:close/>
                    <a:moveTo>
                      <a:pt x="1" y="1"/>
                    </a:moveTo>
                    <a:lnTo>
                      <a:pt x="1" y="9578"/>
                    </a:lnTo>
                    <a:lnTo>
                      <a:pt x="2631" y="9578"/>
                    </a:lnTo>
                    <a:lnTo>
                      <a:pt x="2631" y="6637"/>
                    </a:lnTo>
                    <a:lnTo>
                      <a:pt x="3617" y="6637"/>
                    </a:lnTo>
                    <a:lnTo>
                      <a:pt x="5302" y="9578"/>
                    </a:lnTo>
                    <a:lnTo>
                      <a:pt x="8271" y="9578"/>
                    </a:lnTo>
                    <a:lnTo>
                      <a:pt x="6246" y="6058"/>
                    </a:lnTo>
                    <a:cubicBezTo>
                      <a:pt x="6679" y="5751"/>
                      <a:pt x="7016" y="5358"/>
                      <a:pt x="7259" y="4877"/>
                    </a:cubicBezTo>
                    <a:cubicBezTo>
                      <a:pt x="7501" y="4396"/>
                      <a:pt x="7622" y="3877"/>
                      <a:pt x="7622" y="3319"/>
                    </a:cubicBezTo>
                    <a:cubicBezTo>
                      <a:pt x="7622" y="2914"/>
                      <a:pt x="7542" y="2512"/>
                      <a:pt x="7380" y="2111"/>
                    </a:cubicBezTo>
                    <a:cubicBezTo>
                      <a:pt x="7222" y="1719"/>
                      <a:pt x="6996" y="1358"/>
                      <a:pt x="6712" y="1046"/>
                    </a:cubicBezTo>
                    <a:cubicBezTo>
                      <a:pt x="6429" y="736"/>
                      <a:pt x="6089" y="483"/>
                      <a:pt x="5693" y="291"/>
                    </a:cubicBezTo>
                    <a:cubicBezTo>
                      <a:pt x="5297" y="97"/>
                      <a:pt x="4865" y="1"/>
                      <a:pt x="439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5"/>
              <p:cNvSpPr/>
              <p:nvPr/>
            </p:nvSpPr>
            <p:spPr>
              <a:xfrm>
                <a:off x="5268025" y="2778925"/>
                <a:ext cx="61375" cy="1937650"/>
              </a:xfrm>
              <a:custGeom>
                <a:avLst/>
                <a:gdLst/>
                <a:ahLst/>
                <a:cxnLst/>
                <a:rect l="l" t="t" r="r" b="b"/>
                <a:pathLst>
                  <a:path w="2455" h="77506" extrusionOk="0">
                    <a:moveTo>
                      <a:pt x="1" y="0"/>
                    </a:moveTo>
                    <a:lnTo>
                      <a:pt x="1" y="77506"/>
                    </a:lnTo>
                    <a:lnTo>
                      <a:pt x="2454" y="77506"/>
                    </a:lnTo>
                    <a:lnTo>
                      <a:pt x="245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219;p5"/>
              <p:cNvSpPr/>
              <p:nvPr/>
            </p:nvSpPr>
            <p:spPr>
              <a:xfrm>
                <a:off x="1982525" y="1430775"/>
                <a:ext cx="61350" cy="1573050"/>
              </a:xfrm>
              <a:custGeom>
                <a:avLst/>
                <a:gdLst/>
                <a:ahLst/>
                <a:cxnLst/>
                <a:rect l="l" t="t" r="r" b="b"/>
                <a:pathLst>
                  <a:path w="2454" h="62922" extrusionOk="0">
                    <a:moveTo>
                      <a:pt x="0" y="0"/>
                    </a:moveTo>
                    <a:lnTo>
                      <a:pt x="0" y="62922"/>
                    </a:lnTo>
                    <a:lnTo>
                      <a:pt x="2453" y="62922"/>
                    </a:lnTo>
                    <a:lnTo>
                      <a:pt x="245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" name="Google Shape;220;p5"/>
              <p:cNvSpPr/>
              <p:nvPr/>
            </p:nvSpPr>
            <p:spPr>
              <a:xfrm>
                <a:off x="1882200" y="3263125"/>
                <a:ext cx="236575" cy="236525"/>
              </a:xfrm>
              <a:custGeom>
                <a:avLst/>
                <a:gdLst/>
                <a:ahLst/>
                <a:cxnLst/>
                <a:rect l="l" t="t" r="r" b="b"/>
                <a:pathLst>
                  <a:path w="9463" h="9461" extrusionOk="0">
                    <a:moveTo>
                      <a:pt x="4732" y="2452"/>
                    </a:moveTo>
                    <a:cubicBezTo>
                      <a:pt x="5987" y="2452"/>
                      <a:pt x="7010" y="3475"/>
                      <a:pt x="7010" y="4730"/>
                    </a:cubicBezTo>
                    <a:cubicBezTo>
                      <a:pt x="7010" y="5987"/>
                      <a:pt x="5989" y="7009"/>
                      <a:pt x="4732" y="7009"/>
                    </a:cubicBezTo>
                    <a:cubicBezTo>
                      <a:pt x="3475" y="7009"/>
                      <a:pt x="2453" y="5988"/>
                      <a:pt x="2453" y="4730"/>
                    </a:cubicBezTo>
                    <a:cubicBezTo>
                      <a:pt x="2453" y="3473"/>
                      <a:pt x="3475" y="2452"/>
                      <a:pt x="4732" y="2452"/>
                    </a:cubicBezTo>
                    <a:close/>
                    <a:moveTo>
                      <a:pt x="4732" y="0"/>
                    </a:moveTo>
                    <a:cubicBezTo>
                      <a:pt x="2124" y="0"/>
                      <a:pt x="1" y="2122"/>
                      <a:pt x="1" y="4730"/>
                    </a:cubicBezTo>
                    <a:cubicBezTo>
                      <a:pt x="1" y="7338"/>
                      <a:pt x="2124" y="9461"/>
                      <a:pt x="4732" y="9461"/>
                    </a:cubicBezTo>
                    <a:cubicBezTo>
                      <a:pt x="7341" y="9461"/>
                      <a:pt x="9463" y="7338"/>
                      <a:pt x="9463" y="4730"/>
                    </a:cubicBezTo>
                    <a:cubicBezTo>
                      <a:pt x="9463" y="2123"/>
                      <a:pt x="7339" y="0"/>
                      <a:pt x="473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221;p5"/>
              <p:cNvSpPr/>
              <p:nvPr/>
            </p:nvSpPr>
            <p:spPr>
              <a:xfrm>
                <a:off x="5180450" y="2322125"/>
                <a:ext cx="236575" cy="236575"/>
              </a:xfrm>
              <a:custGeom>
                <a:avLst/>
                <a:gdLst/>
                <a:ahLst/>
                <a:cxnLst/>
                <a:rect l="l" t="t" r="r" b="b"/>
                <a:pathLst>
                  <a:path w="9463" h="9463" extrusionOk="0">
                    <a:moveTo>
                      <a:pt x="4731" y="2452"/>
                    </a:moveTo>
                    <a:cubicBezTo>
                      <a:pt x="5987" y="2452"/>
                      <a:pt x="7009" y="3475"/>
                      <a:pt x="7009" y="4731"/>
                    </a:cubicBezTo>
                    <a:cubicBezTo>
                      <a:pt x="7009" y="5988"/>
                      <a:pt x="5988" y="7010"/>
                      <a:pt x="4731" y="7010"/>
                    </a:cubicBezTo>
                    <a:cubicBezTo>
                      <a:pt x="3474" y="7010"/>
                      <a:pt x="2452" y="5988"/>
                      <a:pt x="2452" y="4731"/>
                    </a:cubicBezTo>
                    <a:cubicBezTo>
                      <a:pt x="2452" y="3475"/>
                      <a:pt x="3474" y="2454"/>
                      <a:pt x="4731" y="2454"/>
                    </a:cubicBezTo>
                    <a:lnTo>
                      <a:pt x="4731" y="2452"/>
                    </a:lnTo>
                    <a:close/>
                    <a:moveTo>
                      <a:pt x="4731" y="0"/>
                    </a:moveTo>
                    <a:cubicBezTo>
                      <a:pt x="2123" y="0"/>
                      <a:pt x="0" y="2123"/>
                      <a:pt x="0" y="4731"/>
                    </a:cubicBezTo>
                    <a:cubicBezTo>
                      <a:pt x="0" y="7340"/>
                      <a:pt x="2123" y="9462"/>
                      <a:pt x="4731" y="9462"/>
                    </a:cubicBezTo>
                    <a:cubicBezTo>
                      <a:pt x="7340" y="9462"/>
                      <a:pt x="9462" y="7339"/>
                      <a:pt x="9462" y="4731"/>
                    </a:cubicBezTo>
                    <a:cubicBezTo>
                      <a:pt x="9462" y="2123"/>
                      <a:pt x="7338" y="0"/>
                      <a:pt x="473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22" name="Google Shape;222;p5"/>
            <p:cNvSpPr/>
            <p:nvPr/>
          </p:nvSpPr>
          <p:spPr>
            <a:xfrm>
              <a:off x="956925" y="1380150"/>
              <a:ext cx="3615092" cy="3356090"/>
            </a:xfrm>
            <a:custGeom>
              <a:avLst/>
              <a:gdLst/>
              <a:ahLst/>
              <a:cxnLst/>
              <a:rect l="l" t="t" r="r" b="b"/>
              <a:pathLst>
                <a:path w="36553" h="27968" extrusionOk="0">
                  <a:moveTo>
                    <a:pt x="0" y="0"/>
                  </a:moveTo>
                  <a:lnTo>
                    <a:pt x="0" y="27968"/>
                  </a:lnTo>
                  <a:lnTo>
                    <a:pt x="36553" y="27968"/>
                  </a:lnTo>
                  <a:lnTo>
                    <a:pt x="36553" y="0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5"/>
            <p:cNvSpPr/>
            <p:nvPr/>
          </p:nvSpPr>
          <p:spPr>
            <a:xfrm>
              <a:off x="956924" y="1381176"/>
              <a:ext cx="3615092" cy="183518"/>
            </a:xfrm>
            <a:custGeom>
              <a:avLst/>
              <a:gdLst/>
              <a:ahLst/>
              <a:cxnLst/>
              <a:rect l="l" t="t" r="r" b="b"/>
              <a:pathLst>
                <a:path w="36553" h="2620" extrusionOk="0">
                  <a:moveTo>
                    <a:pt x="0" y="0"/>
                  </a:moveTo>
                  <a:lnTo>
                    <a:pt x="0" y="2619"/>
                  </a:lnTo>
                  <a:lnTo>
                    <a:pt x="36553" y="2619"/>
                  </a:lnTo>
                  <a:lnTo>
                    <a:pt x="36553" y="0"/>
                  </a:ln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5"/>
            <p:cNvSpPr/>
            <p:nvPr/>
          </p:nvSpPr>
          <p:spPr>
            <a:xfrm>
              <a:off x="2544424" y="1423060"/>
              <a:ext cx="541005" cy="14061"/>
            </a:xfrm>
            <a:custGeom>
              <a:avLst/>
              <a:gdLst/>
              <a:ahLst/>
              <a:cxnLst/>
              <a:rect l="l" t="t" r="r" b="b"/>
              <a:pathLst>
                <a:path w="6002" h="156" extrusionOk="0">
                  <a:moveTo>
                    <a:pt x="72" y="0"/>
                  </a:moveTo>
                  <a:cubicBezTo>
                    <a:pt x="36" y="0"/>
                    <a:pt x="1" y="36"/>
                    <a:pt x="1" y="72"/>
                  </a:cubicBezTo>
                  <a:cubicBezTo>
                    <a:pt x="1" y="119"/>
                    <a:pt x="36" y="155"/>
                    <a:pt x="72" y="155"/>
                  </a:cubicBezTo>
                  <a:lnTo>
                    <a:pt x="5930" y="155"/>
                  </a:lnTo>
                  <a:cubicBezTo>
                    <a:pt x="5978" y="155"/>
                    <a:pt x="6001" y="119"/>
                    <a:pt x="6001" y="72"/>
                  </a:cubicBezTo>
                  <a:cubicBezTo>
                    <a:pt x="6001" y="36"/>
                    <a:pt x="5978" y="0"/>
                    <a:pt x="59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5"/>
            <p:cNvSpPr/>
            <p:nvPr/>
          </p:nvSpPr>
          <p:spPr>
            <a:xfrm>
              <a:off x="1140305" y="1422799"/>
              <a:ext cx="97709" cy="96718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5"/>
            <p:cNvSpPr/>
            <p:nvPr/>
          </p:nvSpPr>
          <p:spPr>
            <a:xfrm>
              <a:off x="1271591" y="1422799"/>
              <a:ext cx="97709" cy="96718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5"/>
            <p:cNvSpPr/>
            <p:nvPr/>
          </p:nvSpPr>
          <p:spPr>
            <a:xfrm>
              <a:off x="1009019" y="1422799"/>
              <a:ext cx="97709" cy="96718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8" name="Google Shape;228;p5"/>
          <p:cNvSpPr txBox="1">
            <a:spLocks noGrp="1"/>
          </p:cNvSpPr>
          <p:nvPr>
            <p:ph type="body" idx="1"/>
          </p:nvPr>
        </p:nvSpPr>
        <p:spPr>
          <a:xfrm>
            <a:off x="779900" y="1947850"/>
            <a:ext cx="3366300" cy="246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>
              <a:spcBef>
                <a:spcPts val="10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29" name="Google Shape;229;p5"/>
          <p:cNvSpPr txBox="1">
            <a:spLocks noGrp="1"/>
          </p:cNvSpPr>
          <p:nvPr>
            <p:ph type="body" idx="2"/>
          </p:nvPr>
        </p:nvSpPr>
        <p:spPr>
          <a:xfrm>
            <a:off x="5061100" y="1947850"/>
            <a:ext cx="3366300" cy="246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>
              <a:spcBef>
                <a:spcPts val="10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30" name="Google Shape;230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1" name="Google Shape;231;p5"/>
          <p:cNvSpPr txBox="1">
            <a:spLocks noGrp="1"/>
          </p:cNvSpPr>
          <p:nvPr>
            <p:ph type="title"/>
          </p:nvPr>
        </p:nvSpPr>
        <p:spPr>
          <a:xfrm>
            <a:off x="713225" y="588084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32" name="Google Shape;232;p5"/>
          <p:cNvSpPr txBox="1">
            <a:spLocks noGrp="1"/>
          </p:cNvSpPr>
          <p:nvPr>
            <p:ph type="title" idx="3"/>
          </p:nvPr>
        </p:nvSpPr>
        <p:spPr>
          <a:xfrm>
            <a:off x="854825" y="1470325"/>
            <a:ext cx="29445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33" name="Google Shape;233;p5"/>
          <p:cNvSpPr txBox="1">
            <a:spLocks noGrp="1"/>
          </p:cNvSpPr>
          <p:nvPr>
            <p:ph type="title" idx="4"/>
          </p:nvPr>
        </p:nvSpPr>
        <p:spPr>
          <a:xfrm>
            <a:off x="5123606" y="1465469"/>
            <a:ext cx="29445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5" name="Google Shape;235;p6"/>
          <p:cNvGrpSpPr/>
          <p:nvPr/>
        </p:nvGrpSpPr>
        <p:grpSpPr>
          <a:xfrm>
            <a:off x="353167" y="163310"/>
            <a:ext cx="8452699" cy="4831682"/>
            <a:chOff x="345766" y="155909"/>
            <a:chExt cx="8452699" cy="4831682"/>
          </a:xfrm>
        </p:grpSpPr>
        <p:grpSp>
          <p:nvGrpSpPr>
            <p:cNvPr id="236" name="Google Shape;236;p6"/>
            <p:cNvGrpSpPr/>
            <p:nvPr/>
          </p:nvGrpSpPr>
          <p:grpSpPr>
            <a:xfrm>
              <a:off x="345766" y="155909"/>
              <a:ext cx="8452699" cy="4831682"/>
              <a:chOff x="271175" y="79714"/>
              <a:chExt cx="8452699" cy="4831682"/>
            </a:xfrm>
          </p:grpSpPr>
          <p:sp>
            <p:nvSpPr>
              <p:cNvPr id="237" name="Google Shape;237;p6"/>
              <p:cNvSpPr/>
              <p:nvPr/>
            </p:nvSpPr>
            <p:spPr>
              <a:xfrm>
                <a:off x="271175" y="79714"/>
                <a:ext cx="8452698" cy="4831682"/>
              </a:xfrm>
              <a:custGeom>
                <a:avLst/>
                <a:gdLst/>
                <a:ahLst/>
                <a:cxnLst/>
                <a:rect l="l" t="t" r="r" b="b"/>
                <a:pathLst>
                  <a:path w="36553" h="27968" extrusionOk="0">
                    <a:moveTo>
                      <a:pt x="0" y="0"/>
                    </a:moveTo>
                    <a:lnTo>
                      <a:pt x="0" y="27968"/>
                    </a:lnTo>
                    <a:lnTo>
                      <a:pt x="36553" y="27968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accent5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38;p6"/>
              <p:cNvSpPr/>
              <p:nvPr/>
            </p:nvSpPr>
            <p:spPr>
              <a:xfrm>
                <a:off x="271175" y="79723"/>
                <a:ext cx="8452698" cy="351722"/>
              </a:xfrm>
              <a:custGeom>
                <a:avLst/>
                <a:gdLst/>
                <a:ahLst/>
                <a:cxnLst/>
                <a:rect l="l" t="t" r="r" b="b"/>
                <a:pathLst>
                  <a:path w="36553" h="2620" extrusionOk="0">
                    <a:moveTo>
                      <a:pt x="0" y="0"/>
                    </a:moveTo>
                    <a:lnTo>
                      <a:pt x="0" y="2619"/>
                    </a:lnTo>
                    <a:lnTo>
                      <a:pt x="36553" y="2619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" name="Google Shape;239;p6"/>
              <p:cNvSpPr/>
              <p:nvPr/>
            </p:nvSpPr>
            <p:spPr>
              <a:xfrm>
                <a:off x="8224103" y="122754"/>
                <a:ext cx="364977" cy="269502"/>
              </a:xfrm>
              <a:custGeom>
                <a:avLst/>
                <a:gdLst/>
                <a:ahLst/>
                <a:cxnLst/>
                <a:rect l="l" t="t" r="r" b="b"/>
                <a:pathLst>
                  <a:path w="2454" h="1560" extrusionOk="0">
                    <a:moveTo>
                      <a:pt x="72" y="0"/>
                    </a:moveTo>
                    <a:cubicBezTo>
                      <a:pt x="24" y="0"/>
                      <a:pt x="0" y="36"/>
                      <a:pt x="0" y="72"/>
                    </a:cubicBezTo>
                    <a:cubicBezTo>
                      <a:pt x="0" y="119"/>
                      <a:pt x="24" y="143"/>
                      <a:pt x="72" y="143"/>
                    </a:cubicBezTo>
                    <a:lnTo>
                      <a:pt x="2310" y="143"/>
                    </a:lnTo>
                    <a:lnTo>
                      <a:pt x="2310" y="1477"/>
                    </a:lnTo>
                    <a:cubicBezTo>
                      <a:pt x="2310" y="1524"/>
                      <a:pt x="2334" y="1560"/>
                      <a:pt x="2382" y="1560"/>
                    </a:cubicBezTo>
                    <a:cubicBezTo>
                      <a:pt x="2417" y="1560"/>
                      <a:pt x="2453" y="1524"/>
                      <a:pt x="2453" y="1477"/>
                    </a:cubicBezTo>
                    <a:lnTo>
                      <a:pt x="2453" y="72"/>
                    </a:lnTo>
                    <a:cubicBezTo>
                      <a:pt x="2453" y="36"/>
                      <a:pt x="2417" y="0"/>
                      <a:pt x="23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240;p6"/>
              <p:cNvSpPr/>
              <p:nvPr/>
            </p:nvSpPr>
            <p:spPr>
              <a:xfrm>
                <a:off x="4845567" y="161946"/>
                <a:ext cx="1036891" cy="26950"/>
              </a:xfrm>
              <a:custGeom>
                <a:avLst/>
                <a:gdLst/>
                <a:ahLst/>
                <a:cxnLst/>
                <a:rect l="l" t="t" r="r" b="b"/>
                <a:pathLst>
                  <a:path w="6002" h="156" extrusionOk="0">
                    <a:moveTo>
                      <a:pt x="72" y="0"/>
                    </a:moveTo>
                    <a:cubicBezTo>
                      <a:pt x="36" y="0"/>
                      <a:pt x="1" y="36"/>
                      <a:pt x="1" y="72"/>
                    </a:cubicBezTo>
                    <a:cubicBezTo>
                      <a:pt x="1" y="119"/>
                      <a:pt x="36" y="155"/>
                      <a:pt x="72" y="155"/>
                    </a:cubicBezTo>
                    <a:lnTo>
                      <a:pt x="5930" y="155"/>
                    </a:lnTo>
                    <a:cubicBezTo>
                      <a:pt x="5978" y="155"/>
                      <a:pt x="6001" y="119"/>
                      <a:pt x="6001" y="72"/>
                    </a:cubicBezTo>
                    <a:cubicBezTo>
                      <a:pt x="6001" y="36"/>
                      <a:pt x="5978" y="0"/>
                      <a:pt x="5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41" name="Google Shape;241;p6"/>
            <p:cNvSpPr/>
            <p:nvPr/>
          </p:nvSpPr>
          <p:spPr>
            <a:xfrm>
              <a:off x="697224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6"/>
            <p:cNvSpPr/>
            <p:nvPr/>
          </p:nvSpPr>
          <p:spPr>
            <a:xfrm>
              <a:off x="94884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6"/>
            <p:cNvSpPr/>
            <p:nvPr/>
          </p:nvSpPr>
          <p:spPr>
            <a:xfrm>
              <a:off x="44559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4" name="Google Shape;244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5" name="Google Shape;245;p6"/>
          <p:cNvSpPr txBox="1">
            <a:spLocks noGrp="1"/>
          </p:cNvSpPr>
          <p:nvPr>
            <p:ph type="title"/>
          </p:nvPr>
        </p:nvSpPr>
        <p:spPr>
          <a:xfrm>
            <a:off x="697475" y="588564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7" name="Google Shape;247;p7"/>
          <p:cNvGrpSpPr/>
          <p:nvPr/>
        </p:nvGrpSpPr>
        <p:grpSpPr>
          <a:xfrm>
            <a:off x="353167" y="163310"/>
            <a:ext cx="8452699" cy="4831682"/>
            <a:chOff x="345766" y="155909"/>
            <a:chExt cx="8452699" cy="4831682"/>
          </a:xfrm>
        </p:grpSpPr>
        <p:grpSp>
          <p:nvGrpSpPr>
            <p:cNvPr id="248" name="Google Shape;248;p7"/>
            <p:cNvGrpSpPr/>
            <p:nvPr/>
          </p:nvGrpSpPr>
          <p:grpSpPr>
            <a:xfrm>
              <a:off x="345766" y="155909"/>
              <a:ext cx="8452699" cy="4831682"/>
              <a:chOff x="271175" y="79714"/>
              <a:chExt cx="8452699" cy="4831682"/>
            </a:xfrm>
          </p:grpSpPr>
          <p:sp>
            <p:nvSpPr>
              <p:cNvPr id="249" name="Google Shape;249;p7"/>
              <p:cNvSpPr/>
              <p:nvPr/>
            </p:nvSpPr>
            <p:spPr>
              <a:xfrm>
                <a:off x="271175" y="79714"/>
                <a:ext cx="8452698" cy="4831682"/>
              </a:xfrm>
              <a:custGeom>
                <a:avLst/>
                <a:gdLst/>
                <a:ahLst/>
                <a:cxnLst/>
                <a:rect l="l" t="t" r="r" b="b"/>
                <a:pathLst>
                  <a:path w="36553" h="27968" extrusionOk="0">
                    <a:moveTo>
                      <a:pt x="0" y="0"/>
                    </a:moveTo>
                    <a:lnTo>
                      <a:pt x="0" y="27968"/>
                    </a:lnTo>
                    <a:lnTo>
                      <a:pt x="36553" y="27968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accent5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250;p7"/>
              <p:cNvSpPr/>
              <p:nvPr/>
            </p:nvSpPr>
            <p:spPr>
              <a:xfrm>
                <a:off x="271175" y="79723"/>
                <a:ext cx="8452698" cy="351722"/>
              </a:xfrm>
              <a:custGeom>
                <a:avLst/>
                <a:gdLst/>
                <a:ahLst/>
                <a:cxnLst/>
                <a:rect l="l" t="t" r="r" b="b"/>
                <a:pathLst>
                  <a:path w="36553" h="2620" extrusionOk="0">
                    <a:moveTo>
                      <a:pt x="0" y="0"/>
                    </a:moveTo>
                    <a:lnTo>
                      <a:pt x="0" y="2619"/>
                    </a:lnTo>
                    <a:lnTo>
                      <a:pt x="36553" y="2619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7"/>
              <p:cNvSpPr/>
              <p:nvPr/>
            </p:nvSpPr>
            <p:spPr>
              <a:xfrm>
                <a:off x="8224103" y="122754"/>
                <a:ext cx="364977" cy="269502"/>
              </a:xfrm>
              <a:custGeom>
                <a:avLst/>
                <a:gdLst/>
                <a:ahLst/>
                <a:cxnLst/>
                <a:rect l="l" t="t" r="r" b="b"/>
                <a:pathLst>
                  <a:path w="2454" h="1560" extrusionOk="0">
                    <a:moveTo>
                      <a:pt x="72" y="0"/>
                    </a:moveTo>
                    <a:cubicBezTo>
                      <a:pt x="24" y="0"/>
                      <a:pt x="0" y="36"/>
                      <a:pt x="0" y="72"/>
                    </a:cubicBezTo>
                    <a:cubicBezTo>
                      <a:pt x="0" y="119"/>
                      <a:pt x="24" y="143"/>
                      <a:pt x="72" y="143"/>
                    </a:cubicBezTo>
                    <a:lnTo>
                      <a:pt x="2310" y="143"/>
                    </a:lnTo>
                    <a:lnTo>
                      <a:pt x="2310" y="1477"/>
                    </a:lnTo>
                    <a:cubicBezTo>
                      <a:pt x="2310" y="1524"/>
                      <a:pt x="2334" y="1560"/>
                      <a:pt x="2382" y="1560"/>
                    </a:cubicBezTo>
                    <a:cubicBezTo>
                      <a:pt x="2417" y="1560"/>
                      <a:pt x="2453" y="1524"/>
                      <a:pt x="2453" y="1477"/>
                    </a:cubicBezTo>
                    <a:lnTo>
                      <a:pt x="2453" y="72"/>
                    </a:lnTo>
                    <a:cubicBezTo>
                      <a:pt x="2453" y="36"/>
                      <a:pt x="2417" y="0"/>
                      <a:pt x="23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7"/>
              <p:cNvSpPr/>
              <p:nvPr/>
            </p:nvSpPr>
            <p:spPr>
              <a:xfrm>
                <a:off x="4845567" y="161946"/>
                <a:ext cx="1036891" cy="26950"/>
              </a:xfrm>
              <a:custGeom>
                <a:avLst/>
                <a:gdLst/>
                <a:ahLst/>
                <a:cxnLst/>
                <a:rect l="l" t="t" r="r" b="b"/>
                <a:pathLst>
                  <a:path w="6002" h="156" extrusionOk="0">
                    <a:moveTo>
                      <a:pt x="72" y="0"/>
                    </a:moveTo>
                    <a:cubicBezTo>
                      <a:pt x="36" y="0"/>
                      <a:pt x="1" y="36"/>
                      <a:pt x="1" y="72"/>
                    </a:cubicBezTo>
                    <a:cubicBezTo>
                      <a:pt x="1" y="119"/>
                      <a:pt x="36" y="155"/>
                      <a:pt x="72" y="155"/>
                    </a:cubicBezTo>
                    <a:lnTo>
                      <a:pt x="5930" y="155"/>
                    </a:lnTo>
                    <a:cubicBezTo>
                      <a:pt x="5978" y="155"/>
                      <a:pt x="6001" y="119"/>
                      <a:pt x="6001" y="72"/>
                    </a:cubicBezTo>
                    <a:cubicBezTo>
                      <a:pt x="6001" y="36"/>
                      <a:pt x="5978" y="0"/>
                      <a:pt x="5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3" name="Google Shape;253;p7"/>
            <p:cNvSpPr/>
            <p:nvPr/>
          </p:nvSpPr>
          <p:spPr>
            <a:xfrm>
              <a:off x="697224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7"/>
            <p:cNvSpPr/>
            <p:nvPr/>
          </p:nvSpPr>
          <p:spPr>
            <a:xfrm>
              <a:off x="94884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7"/>
            <p:cNvSpPr/>
            <p:nvPr/>
          </p:nvSpPr>
          <p:spPr>
            <a:xfrm>
              <a:off x="44559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6" name="Google Shape;256;p7"/>
          <p:cNvGrpSpPr/>
          <p:nvPr/>
        </p:nvGrpSpPr>
        <p:grpSpPr>
          <a:xfrm>
            <a:off x="713224" y="1380150"/>
            <a:ext cx="3615093" cy="2964328"/>
            <a:chOff x="956924" y="1380150"/>
            <a:chExt cx="3615093" cy="2964328"/>
          </a:xfrm>
        </p:grpSpPr>
        <p:sp>
          <p:nvSpPr>
            <p:cNvPr id="257" name="Google Shape;257;p7"/>
            <p:cNvSpPr/>
            <p:nvPr/>
          </p:nvSpPr>
          <p:spPr>
            <a:xfrm>
              <a:off x="3600390" y="1452584"/>
              <a:ext cx="200379" cy="171306"/>
            </a:xfrm>
            <a:custGeom>
              <a:avLst/>
              <a:gdLst/>
              <a:ahLst/>
              <a:cxnLst/>
              <a:rect l="l" t="t" r="r" b="b"/>
              <a:pathLst>
                <a:path w="1537" h="1314" extrusionOk="0">
                  <a:moveTo>
                    <a:pt x="79" y="1"/>
                  </a:moveTo>
                  <a:cubicBezTo>
                    <a:pt x="73" y="1"/>
                    <a:pt x="67" y="2"/>
                    <a:pt x="60" y="4"/>
                  </a:cubicBezTo>
                  <a:cubicBezTo>
                    <a:pt x="13" y="16"/>
                    <a:pt x="1" y="63"/>
                    <a:pt x="13" y="99"/>
                  </a:cubicBezTo>
                  <a:cubicBezTo>
                    <a:pt x="251" y="802"/>
                    <a:pt x="739" y="1206"/>
                    <a:pt x="1453" y="1314"/>
                  </a:cubicBezTo>
                  <a:lnTo>
                    <a:pt x="1465" y="1314"/>
                  </a:lnTo>
                  <a:cubicBezTo>
                    <a:pt x="1501" y="1314"/>
                    <a:pt x="1525" y="1290"/>
                    <a:pt x="1537" y="1254"/>
                  </a:cubicBezTo>
                  <a:cubicBezTo>
                    <a:pt x="1537" y="1206"/>
                    <a:pt x="1513" y="1171"/>
                    <a:pt x="1477" y="1171"/>
                  </a:cubicBezTo>
                  <a:cubicBezTo>
                    <a:pt x="810" y="1063"/>
                    <a:pt x="382" y="706"/>
                    <a:pt x="156" y="51"/>
                  </a:cubicBezTo>
                  <a:cubicBezTo>
                    <a:pt x="136" y="22"/>
                    <a:pt x="108" y="1"/>
                    <a:pt x="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8" name="Google Shape;258;p7"/>
            <p:cNvGrpSpPr/>
            <p:nvPr/>
          </p:nvGrpSpPr>
          <p:grpSpPr>
            <a:xfrm>
              <a:off x="1777395" y="1474934"/>
              <a:ext cx="2018496" cy="2013992"/>
              <a:chOff x="1097725" y="238125"/>
              <a:chExt cx="5248300" cy="5237950"/>
            </a:xfrm>
          </p:grpSpPr>
          <p:sp>
            <p:nvSpPr>
              <p:cNvPr id="259" name="Google Shape;259;p7"/>
              <p:cNvSpPr/>
              <p:nvPr/>
            </p:nvSpPr>
            <p:spPr>
              <a:xfrm>
                <a:off x="1097725" y="238125"/>
                <a:ext cx="5248300" cy="5237950"/>
              </a:xfrm>
              <a:custGeom>
                <a:avLst/>
                <a:gdLst/>
                <a:ahLst/>
                <a:cxnLst/>
                <a:rect l="l" t="t" r="r" b="b"/>
                <a:pathLst>
                  <a:path w="209932" h="209518" extrusionOk="0">
                    <a:moveTo>
                      <a:pt x="65541" y="0"/>
                    </a:moveTo>
                    <a:cubicBezTo>
                      <a:pt x="55423" y="0"/>
                      <a:pt x="45718" y="2728"/>
                      <a:pt x="36134" y="9203"/>
                    </a:cubicBezTo>
                    <a:cubicBezTo>
                      <a:pt x="12586" y="25110"/>
                      <a:pt x="1" y="54754"/>
                      <a:pt x="11842" y="105441"/>
                    </a:cubicBezTo>
                    <a:cubicBezTo>
                      <a:pt x="23683" y="156129"/>
                      <a:pt x="36089" y="200108"/>
                      <a:pt x="58757" y="207564"/>
                    </a:cubicBezTo>
                    <a:cubicBezTo>
                      <a:pt x="62781" y="208888"/>
                      <a:pt x="66999" y="209518"/>
                      <a:pt x="71406" y="209518"/>
                    </a:cubicBezTo>
                    <a:cubicBezTo>
                      <a:pt x="92252" y="209518"/>
                      <a:pt x="117322" y="195421"/>
                      <a:pt x="145959" y="173937"/>
                    </a:cubicBezTo>
                    <a:cubicBezTo>
                      <a:pt x="180649" y="147909"/>
                      <a:pt x="209932" y="125747"/>
                      <a:pt x="209622" y="97815"/>
                    </a:cubicBezTo>
                    <a:cubicBezTo>
                      <a:pt x="209324" y="71150"/>
                      <a:pt x="183909" y="51283"/>
                      <a:pt x="141267" y="28684"/>
                    </a:cubicBezTo>
                    <a:cubicBezTo>
                      <a:pt x="111969" y="13156"/>
                      <a:pt x="87759" y="0"/>
                      <a:pt x="6554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260;p7"/>
              <p:cNvSpPr/>
              <p:nvPr/>
            </p:nvSpPr>
            <p:spPr>
              <a:xfrm>
                <a:off x="2714911" y="1955625"/>
                <a:ext cx="665725" cy="914275"/>
              </a:xfrm>
              <a:custGeom>
                <a:avLst/>
                <a:gdLst/>
                <a:ahLst/>
                <a:cxnLst/>
                <a:rect l="l" t="t" r="r" b="b"/>
                <a:pathLst>
                  <a:path w="26629" h="36571" extrusionOk="0">
                    <a:moveTo>
                      <a:pt x="1" y="1"/>
                    </a:moveTo>
                    <a:lnTo>
                      <a:pt x="1" y="36571"/>
                    </a:lnTo>
                    <a:lnTo>
                      <a:pt x="26628" y="36571"/>
                    </a:lnTo>
                    <a:lnTo>
                      <a:pt x="26628" y="27814"/>
                    </a:lnTo>
                    <a:lnTo>
                      <a:pt x="10044" y="27814"/>
                    </a:lnTo>
                    <a:lnTo>
                      <a:pt x="1004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7"/>
              <p:cNvSpPr/>
              <p:nvPr/>
            </p:nvSpPr>
            <p:spPr>
              <a:xfrm>
                <a:off x="3754036" y="1950475"/>
                <a:ext cx="928425" cy="927150"/>
              </a:xfrm>
              <a:custGeom>
                <a:avLst/>
                <a:gdLst/>
                <a:ahLst/>
                <a:cxnLst/>
                <a:rect l="l" t="t" r="r" b="b"/>
                <a:pathLst>
                  <a:path w="37137" h="37086" extrusionOk="0">
                    <a:moveTo>
                      <a:pt x="18542" y="8910"/>
                    </a:moveTo>
                    <a:cubicBezTo>
                      <a:pt x="19949" y="8910"/>
                      <a:pt x="21177" y="9176"/>
                      <a:pt x="22224" y="9709"/>
                    </a:cubicBezTo>
                    <a:cubicBezTo>
                      <a:pt x="23271" y="10241"/>
                      <a:pt x="24148" y="10945"/>
                      <a:pt x="24851" y="11820"/>
                    </a:cubicBezTo>
                    <a:cubicBezTo>
                      <a:pt x="25556" y="12695"/>
                      <a:pt x="26080" y="13708"/>
                      <a:pt x="26423" y="14860"/>
                    </a:cubicBezTo>
                    <a:cubicBezTo>
                      <a:pt x="26766" y="16011"/>
                      <a:pt x="26937" y="17204"/>
                      <a:pt x="26937" y="18439"/>
                    </a:cubicBezTo>
                    <a:cubicBezTo>
                      <a:pt x="26937" y="19642"/>
                      <a:pt x="26773" y="20837"/>
                      <a:pt x="26448" y="21993"/>
                    </a:cubicBezTo>
                    <a:cubicBezTo>
                      <a:pt x="26122" y="23161"/>
                      <a:pt x="25624" y="24200"/>
                      <a:pt x="24955" y="25110"/>
                    </a:cubicBezTo>
                    <a:cubicBezTo>
                      <a:pt x="24285" y="26019"/>
                      <a:pt x="23417" y="26757"/>
                      <a:pt x="22353" y="27324"/>
                    </a:cubicBezTo>
                    <a:cubicBezTo>
                      <a:pt x="21289" y="27891"/>
                      <a:pt x="20036" y="28174"/>
                      <a:pt x="18594" y="28174"/>
                    </a:cubicBezTo>
                    <a:cubicBezTo>
                      <a:pt x="17151" y="28174"/>
                      <a:pt x="15907" y="27899"/>
                      <a:pt x="14860" y="27350"/>
                    </a:cubicBezTo>
                    <a:cubicBezTo>
                      <a:pt x="13813" y="26801"/>
                      <a:pt x="12946" y="26080"/>
                      <a:pt x="12258" y="25187"/>
                    </a:cubicBezTo>
                    <a:cubicBezTo>
                      <a:pt x="11571" y="24296"/>
                      <a:pt x="11056" y="23274"/>
                      <a:pt x="10713" y="22123"/>
                    </a:cubicBezTo>
                    <a:cubicBezTo>
                      <a:pt x="10370" y="20972"/>
                      <a:pt x="10199" y="19779"/>
                      <a:pt x="10199" y="18543"/>
                    </a:cubicBezTo>
                    <a:cubicBezTo>
                      <a:pt x="10197" y="17349"/>
                      <a:pt x="10362" y="16161"/>
                      <a:pt x="10687" y="15014"/>
                    </a:cubicBezTo>
                    <a:cubicBezTo>
                      <a:pt x="11013" y="13863"/>
                      <a:pt x="11519" y="12834"/>
                      <a:pt x="12207" y="11924"/>
                    </a:cubicBezTo>
                    <a:cubicBezTo>
                      <a:pt x="12894" y="11014"/>
                      <a:pt x="13761" y="10284"/>
                      <a:pt x="14808" y="9735"/>
                    </a:cubicBezTo>
                    <a:cubicBezTo>
                      <a:pt x="15855" y="9186"/>
                      <a:pt x="17099" y="8910"/>
                      <a:pt x="18542" y="8910"/>
                    </a:cubicBezTo>
                    <a:close/>
                    <a:moveTo>
                      <a:pt x="18697" y="1"/>
                    </a:moveTo>
                    <a:cubicBezTo>
                      <a:pt x="15984" y="1"/>
                      <a:pt x="13487" y="508"/>
                      <a:pt x="11203" y="1521"/>
                    </a:cubicBezTo>
                    <a:cubicBezTo>
                      <a:pt x="8920" y="2535"/>
                      <a:pt x="6946" y="3891"/>
                      <a:pt x="5279" y="5590"/>
                    </a:cubicBezTo>
                    <a:cubicBezTo>
                      <a:pt x="3615" y="7289"/>
                      <a:pt x="2319" y="9256"/>
                      <a:pt x="1391" y="11487"/>
                    </a:cubicBezTo>
                    <a:cubicBezTo>
                      <a:pt x="464" y="13720"/>
                      <a:pt x="0" y="16037"/>
                      <a:pt x="0" y="18440"/>
                    </a:cubicBezTo>
                    <a:cubicBezTo>
                      <a:pt x="1" y="20809"/>
                      <a:pt x="447" y="23110"/>
                      <a:pt x="1339" y="25343"/>
                    </a:cubicBezTo>
                    <a:cubicBezTo>
                      <a:pt x="2232" y="27574"/>
                      <a:pt x="3485" y="29558"/>
                      <a:pt x="5099" y="31291"/>
                    </a:cubicBezTo>
                    <a:cubicBezTo>
                      <a:pt x="6713" y="33025"/>
                      <a:pt x="8654" y="34424"/>
                      <a:pt x="10920" y="35489"/>
                    </a:cubicBezTo>
                    <a:cubicBezTo>
                      <a:pt x="13187" y="36553"/>
                      <a:pt x="15710" y="37086"/>
                      <a:pt x="18492" y="37086"/>
                    </a:cubicBezTo>
                    <a:cubicBezTo>
                      <a:pt x="21204" y="37085"/>
                      <a:pt x="23702" y="36570"/>
                      <a:pt x="25986" y="35541"/>
                    </a:cubicBezTo>
                    <a:cubicBezTo>
                      <a:pt x="28270" y="34510"/>
                      <a:pt x="30235" y="33145"/>
                      <a:pt x="31882" y="31446"/>
                    </a:cubicBezTo>
                    <a:cubicBezTo>
                      <a:pt x="33532" y="29745"/>
                      <a:pt x="34819" y="27788"/>
                      <a:pt x="35746" y="25574"/>
                    </a:cubicBezTo>
                    <a:cubicBezTo>
                      <a:pt x="36672" y="23359"/>
                      <a:pt x="37136" y="21050"/>
                      <a:pt x="37136" y="18646"/>
                    </a:cubicBezTo>
                    <a:cubicBezTo>
                      <a:pt x="37135" y="16312"/>
                      <a:pt x="36698" y="14029"/>
                      <a:pt x="35823" y="11796"/>
                    </a:cubicBezTo>
                    <a:cubicBezTo>
                      <a:pt x="34948" y="9564"/>
                      <a:pt x="33702" y="7572"/>
                      <a:pt x="32089" y="5821"/>
                    </a:cubicBezTo>
                    <a:cubicBezTo>
                      <a:pt x="30476" y="4070"/>
                      <a:pt x="28536" y="2662"/>
                      <a:pt x="26269" y="1597"/>
                    </a:cubicBezTo>
                    <a:cubicBezTo>
                      <a:pt x="24003" y="533"/>
                      <a:pt x="21478" y="1"/>
                      <a:pt x="1869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7"/>
              <p:cNvSpPr/>
              <p:nvPr/>
            </p:nvSpPr>
            <p:spPr>
              <a:xfrm>
                <a:off x="2561011" y="3482125"/>
                <a:ext cx="876900" cy="927125"/>
              </a:xfrm>
              <a:custGeom>
                <a:avLst/>
                <a:gdLst/>
                <a:ahLst/>
                <a:cxnLst/>
                <a:rect l="l" t="t" r="r" b="b"/>
                <a:pathLst>
                  <a:path w="35076" h="37085" extrusionOk="0">
                    <a:moveTo>
                      <a:pt x="18749" y="0"/>
                    </a:moveTo>
                    <a:cubicBezTo>
                      <a:pt x="16104" y="0"/>
                      <a:pt x="13641" y="472"/>
                      <a:pt x="11357" y="1416"/>
                    </a:cubicBezTo>
                    <a:cubicBezTo>
                      <a:pt x="9074" y="2362"/>
                      <a:pt x="7090" y="3649"/>
                      <a:pt x="5409" y="5279"/>
                    </a:cubicBezTo>
                    <a:cubicBezTo>
                      <a:pt x="3726" y="6911"/>
                      <a:pt x="2404" y="8834"/>
                      <a:pt x="1442" y="11048"/>
                    </a:cubicBezTo>
                    <a:cubicBezTo>
                      <a:pt x="481" y="13263"/>
                      <a:pt x="0" y="15658"/>
                      <a:pt x="0" y="18234"/>
                    </a:cubicBezTo>
                    <a:cubicBezTo>
                      <a:pt x="0" y="21220"/>
                      <a:pt x="480" y="23882"/>
                      <a:pt x="1442" y="26217"/>
                    </a:cubicBezTo>
                    <a:cubicBezTo>
                      <a:pt x="2404" y="28553"/>
                      <a:pt x="3691" y="30527"/>
                      <a:pt x="5306" y="32140"/>
                    </a:cubicBezTo>
                    <a:cubicBezTo>
                      <a:pt x="6918" y="33755"/>
                      <a:pt x="8807" y="34982"/>
                      <a:pt x="10971" y="35823"/>
                    </a:cubicBezTo>
                    <a:cubicBezTo>
                      <a:pt x="13136" y="36664"/>
                      <a:pt x="15401" y="37084"/>
                      <a:pt x="17769" y="37084"/>
                    </a:cubicBezTo>
                    <a:cubicBezTo>
                      <a:pt x="17771" y="37084"/>
                      <a:pt x="17773" y="37084"/>
                      <a:pt x="17775" y="37084"/>
                    </a:cubicBezTo>
                    <a:cubicBezTo>
                      <a:pt x="21171" y="37084"/>
                      <a:pt x="24174" y="35985"/>
                      <a:pt x="26784" y="33789"/>
                    </a:cubicBezTo>
                    <a:lnTo>
                      <a:pt x="26784" y="33789"/>
                    </a:lnTo>
                    <a:lnTo>
                      <a:pt x="26783" y="36827"/>
                    </a:lnTo>
                    <a:lnTo>
                      <a:pt x="35076" y="36827"/>
                    </a:lnTo>
                    <a:lnTo>
                      <a:pt x="35076" y="17357"/>
                    </a:lnTo>
                    <a:lnTo>
                      <a:pt x="20036" y="17357"/>
                    </a:lnTo>
                    <a:lnTo>
                      <a:pt x="20036" y="24569"/>
                    </a:lnTo>
                    <a:lnTo>
                      <a:pt x="26372" y="24569"/>
                    </a:lnTo>
                    <a:cubicBezTo>
                      <a:pt x="24140" y="26972"/>
                      <a:pt x="21564" y="28173"/>
                      <a:pt x="18646" y="28173"/>
                    </a:cubicBezTo>
                    <a:cubicBezTo>
                      <a:pt x="17376" y="28173"/>
                      <a:pt x="16225" y="27941"/>
                      <a:pt x="15195" y="27478"/>
                    </a:cubicBezTo>
                    <a:cubicBezTo>
                      <a:pt x="14165" y="27015"/>
                      <a:pt x="13281" y="26363"/>
                      <a:pt x="12543" y="25522"/>
                    </a:cubicBezTo>
                    <a:cubicBezTo>
                      <a:pt x="11805" y="24680"/>
                      <a:pt x="11229" y="23676"/>
                      <a:pt x="10817" y="22508"/>
                    </a:cubicBezTo>
                    <a:cubicBezTo>
                      <a:pt x="10405" y="21341"/>
                      <a:pt x="10199" y="20036"/>
                      <a:pt x="10199" y="18594"/>
                    </a:cubicBezTo>
                    <a:cubicBezTo>
                      <a:pt x="10199" y="17185"/>
                      <a:pt x="10405" y="15889"/>
                      <a:pt x="10817" y="14705"/>
                    </a:cubicBezTo>
                    <a:cubicBezTo>
                      <a:pt x="11229" y="13520"/>
                      <a:pt x="11797" y="12497"/>
                      <a:pt x="12517" y="11640"/>
                    </a:cubicBezTo>
                    <a:cubicBezTo>
                      <a:pt x="13237" y="10782"/>
                      <a:pt x="14095" y="10113"/>
                      <a:pt x="15092" y="9632"/>
                    </a:cubicBezTo>
                    <a:cubicBezTo>
                      <a:pt x="16087" y="9151"/>
                      <a:pt x="17185" y="8911"/>
                      <a:pt x="18388" y="8911"/>
                    </a:cubicBezTo>
                    <a:cubicBezTo>
                      <a:pt x="20002" y="8911"/>
                      <a:pt x="21530" y="9349"/>
                      <a:pt x="22973" y="10224"/>
                    </a:cubicBezTo>
                    <a:cubicBezTo>
                      <a:pt x="24415" y="11099"/>
                      <a:pt x="25496" y="12259"/>
                      <a:pt x="26217" y="13701"/>
                    </a:cubicBezTo>
                    <a:lnTo>
                      <a:pt x="33687" y="7984"/>
                    </a:lnTo>
                    <a:cubicBezTo>
                      <a:pt x="33033" y="6748"/>
                      <a:pt x="32192" y="5640"/>
                      <a:pt x="31162" y="4662"/>
                    </a:cubicBezTo>
                    <a:cubicBezTo>
                      <a:pt x="30132" y="3683"/>
                      <a:pt x="28974" y="2842"/>
                      <a:pt x="27687" y="2138"/>
                    </a:cubicBezTo>
                    <a:cubicBezTo>
                      <a:pt x="26398" y="1433"/>
                      <a:pt x="24998" y="901"/>
                      <a:pt x="23487" y="540"/>
                    </a:cubicBezTo>
                    <a:cubicBezTo>
                      <a:pt x="21975" y="180"/>
                      <a:pt x="20396" y="0"/>
                      <a:pt x="1874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263;p7"/>
              <p:cNvSpPr/>
              <p:nvPr/>
            </p:nvSpPr>
            <p:spPr>
              <a:xfrm>
                <a:off x="3858961" y="3483425"/>
                <a:ext cx="928425" cy="927125"/>
              </a:xfrm>
              <a:custGeom>
                <a:avLst/>
                <a:gdLst/>
                <a:ahLst/>
                <a:cxnLst/>
                <a:rect l="l" t="t" r="r" b="b"/>
                <a:pathLst>
                  <a:path w="37137" h="37085" extrusionOk="0">
                    <a:moveTo>
                      <a:pt x="18542" y="8909"/>
                    </a:moveTo>
                    <a:cubicBezTo>
                      <a:pt x="19949" y="8909"/>
                      <a:pt x="21178" y="9175"/>
                      <a:pt x="22225" y="9708"/>
                    </a:cubicBezTo>
                    <a:cubicBezTo>
                      <a:pt x="23272" y="10240"/>
                      <a:pt x="24148" y="10943"/>
                      <a:pt x="24851" y="11819"/>
                    </a:cubicBezTo>
                    <a:cubicBezTo>
                      <a:pt x="25557" y="12694"/>
                      <a:pt x="26081" y="13708"/>
                      <a:pt x="26424" y="14858"/>
                    </a:cubicBezTo>
                    <a:cubicBezTo>
                      <a:pt x="26767" y="16009"/>
                      <a:pt x="26938" y="17202"/>
                      <a:pt x="26938" y="18439"/>
                    </a:cubicBezTo>
                    <a:cubicBezTo>
                      <a:pt x="26938" y="19640"/>
                      <a:pt x="26774" y="20835"/>
                      <a:pt x="26449" y="21992"/>
                    </a:cubicBezTo>
                    <a:cubicBezTo>
                      <a:pt x="26123" y="23161"/>
                      <a:pt x="25625" y="24199"/>
                      <a:pt x="24956" y="25109"/>
                    </a:cubicBezTo>
                    <a:cubicBezTo>
                      <a:pt x="24285" y="26018"/>
                      <a:pt x="23418" y="26756"/>
                      <a:pt x="22354" y="27323"/>
                    </a:cubicBezTo>
                    <a:cubicBezTo>
                      <a:pt x="21290" y="27889"/>
                      <a:pt x="20037" y="28174"/>
                      <a:pt x="18594" y="28174"/>
                    </a:cubicBezTo>
                    <a:cubicBezTo>
                      <a:pt x="17152" y="28172"/>
                      <a:pt x="15908" y="27897"/>
                      <a:pt x="14861" y="27349"/>
                    </a:cubicBezTo>
                    <a:cubicBezTo>
                      <a:pt x="13814" y="26800"/>
                      <a:pt x="12946" y="26079"/>
                      <a:pt x="12259" y="25186"/>
                    </a:cubicBezTo>
                    <a:cubicBezTo>
                      <a:pt x="11571" y="24294"/>
                      <a:pt x="11056" y="23273"/>
                      <a:pt x="10714" y="22123"/>
                    </a:cubicBezTo>
                    <a:cubicBezTo>
                      <a:pt x="10371" y="20971"/>
                      <a:pt x="10199" y="19778"/>
                      <a:pt x="10199" y="18542"/>
                    </a:cubicBezTo>
                    <a:lnTo>
                      <a:pt x="10200" y="18542"/>
                    </a:lnTo>
                    <a:cubicBezTo>
                      <a:pt x="10198" y="17348"/>
                      <a:pt x="10362" y="16161"/>
                      <a:pt x="10688" y="15013"/>
                    </a:cubicBezTo>
                    <a:cubicBezTo>
                      <a:pt x="11014" y="13863"/>
                      <a:pt x="11520" y="12833"/>
                      <a:pt x="12208" y="11922"/>
                    </a:cubicBezTo>
                    <a:cubicBezTo>
                      <a:pt x="12894" y="11012"/>
                      <a:pt x="13761" y="10283"/>
                      <a:pt x="14809" y="9734"/>
                    </a:cubicBezTo>
                    <a:cubicBezTo>
                      <a:pt x="15856" y="9184"/>
                      <a:pt x="17100" y="8909"/>
                      <a:pt x="18542" y="8909"/>
                    </a:cubicBezTo>
                    <a:close/>
                    <a:moveTo>
                      <a:pt x="18688" y="0"/>
                    </a:moveTo>
                    <a:cubicBezTo>
                      <a:pt x="15979" y="0"/>
                      <a:pt x="13485" y="506"/>
                      <a:pt x="11204" y="1520"/>
                    </a:cubicBezTo>
                    <a:cubicBezTo>
                      <a:pt x="8921" y="2533"/>
                      <a:pt x="6946" y="3889"/>
                      <a:pt x="5280" y="5588"/>
                    </a:cubicBezTo>
                    <a:cubicBezTo>
                      <a:pt x="3616" y="7288"/>
                      <a:pt x="2319" y="9254"/>
                      <a:pt x="1392" y="11485"/>
                    </a:cubicBezTo>
                    <a:cubicBezTo>
                      <a:pt x="464" y="13718"/>
                      <a:pt x="1" y="16035"/>
                      <a:pt x="1" y="18439"/>
                    </a:cubicBezTo>
                    <a:cubicBezTo>
                      <a:pt x="1" y="20807"/>
                      <a:pt x="447" y="23107"/>
                      <a:pt x="1340" y="25341"/>
                    </a:cubicBezTo>
                    <a:cubicBezTo>
                      <a:pt x="2232" y="27574"/>
                      <a:pt x="3486" y="29557"/>
                      <a:pt x="5100" y="31290"/>
                    </a:cubicBezTo>
                    <a:cubicBezTo>
                      <a:pt x="6714" y="33025"/>
                      <a:pt x="8655" y="34424"/>
                      <a:pt x="10921" y="35488"/>
                    </a:cubicBezTo>
                    <a:cubicBezTo>
                      <a:pt x="13186" y="36552"/>
                      <a:pt x="15710" y="37084"/>
                      <a:pt x="18491" y="37084"/>
                    </a:cubicBezTo>
                    <a:cubicBezTo>
                      <a:pt x="21204" y="37084"/>
                      <a:pt x="23702" y="36569"/>
                      <a:pt x="25987" y="35539"/>
                    </a:cubicBezTo>
                    <a:cubicBezTo>
                      <a:pt x="28270" y="34509"/>
                      <a:pt x="30236" y="33145"/>
                      <a:pt x="31883" y="31444"/>
                    </a:cubicBezTo>
                    <a:cubicBezTo>
                      <a:pt x="33532" y="29745"/>
                      <a:pt x="34819" y="27787"/>
                      <a:pt x="35747" y="25572"/>
                    </a:cubicBezTo>
                    <a:cubicBezTo>
                      <a:pt x="36673" y="23358"/>
                      <a:pt x="37137" y="21048"/>
                      <a:pt x="37137" y="18645"/>
                    </a:cubicBezTo>
                    <a:cubicBezTo>
                      <a:pt x="37136" y="16310"/>
                      <a:pt x="36699" y="14027"/>
                      <a:pt x="35824" y="11796"/>
                    </a:cubicBezTo>
                    <a:cubicBezTo>
                      <a:pt x="34949" y="9563"/>
                      <a:pt x="33703" y="7571"/>
                      <a:pt x="32090" y="5820"/>
                    </a:cubicBezTo>
                    <a:cubicBezTo>
                      <a:pt x="30476" y="4069"/>
                      <a:pt x="28536" y="2661"/>
                      <a:pt x="26269" y="1597"/>
                    </a:cubicBezTo>
                    <a:cubicBezTo>
                      <a:pt x="24002" y="532"/>
                      <a:pt x="21478" y="0"/>
                      <a:pt x="18697" y="0"/>
                    </a:cubicBezTo>
                    <a:cubicBezTo>
                      <a:pt x="18694" y="0"/>
                      <a:pt x="18691" y="0"/>
                      <a:pt x="1868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" name="Google Shape;264;p7"/>
              <p:cNvSpPr/>
              <p:nvPr/>
            </p:nvSpPr>
            <p:spPr>
              <a:xfrm>
                <a:off x="2688125" y="1159000"/>
                <a:ext cx="229325" cy="239450"/>
              </a:xfrm>
              <a:custGeom>
                <a:avLst/>
                <a:gdLst/>
                <a:ahLst/>
                <a:cxnLst/>
                <a:rect l="l" t="t" r="r" b="b"/>
                <a:pathLst>
                  <a:path w="9173" h="9578" extrusionOk="0">
                    <a:moveTo>
                      <a:pt x="0" y="1"/>
                    </a:moveTo>
                    <a:lnTo>
                      <a:pt x="3249" y="6381"/>
                    </a:lnTo>
                    <a:lnTo>
                      <a:pt x="3249" y="9577"/>
                    </a:lnTo>
                    <a:lnTo>
                      <a:pt x="5867" y="9577"/>
                    </a:lnTo>
                    <a:lnTo>
                      <a:pt x="5867" y="6407"/>
                    </a:lnTo>
                    <a:lnTo>
                      <a:pt x="9172" y="1"/>
                    </a:lnTo>
                    <a:lnTo>
                      <a:pt x="6312" y="1"/>
                    </a:lnTo>
                    <a:lnTo>
                      <a:pt x="4558" y="4141"/>
                    </a:lnTo>
                    <a:lnTo>
                      <a:pt x="284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265;p7"/>
              <p:cNvSpPr/>
              <p:nvPr/>
            </p:nvSpPr>
            <p:spPr>
              <a:xfrm>
                <a:off x="3200025" y="1157650"/>
                <a:ext cx="243200" cy="242825"/>
              </a:xfrm>
              <a:custGeom>
                <a:avLst/>
                <a:gdLst/>
                <a:ahLst/>
                <a:cxnLst/>
                <a:rect l="l" t="t" r="r" b="b"/>
                <a:pathLst>
                  <a:path w="9728" h="9713" extrusionOk="0">
                    <a:moveTo>
                      <a:pt x="4857" y="2334"/>
                    </a:moveTo>
                    <a:cubicBezTo>
                      <a:pt x="5226" y="2335"/>
                      <a:pt x="5547" y="2404"/>
                      <a:pt x="5823" y="2543"/>
                    </a:cubicBezTo>
                    <a:cubicBezTo>
                      <a:pt x="6089" y="2677"/>
                      <a:pt x="6323" y="2865"/>
                      <a:pt x="6510" y="3096"/>
                    </a:cubicBezTo>
                    <a:cubicBezTo>
                      <a:pt x="6698" y="3332"/>
                      <a:pt x="6837" y="3602"/>
                      <a:pt x="6922" y="3892"/>
                    </a:cubicBezTo>
                    <a:cubicBezTo>
                      <a:pt x="7011" y="4196"/>
                      <a:pt x="7057" y="4512"/>
                      <a:pt x="7057" y="4830"/>
                    </a:cubicBezTo>
                    <a:cubicBezTo>
                      <a:pt x="7057" y="5145"/>
                      <a:pt x="7012" y="5457"/>
                      <a:pt x="6927" y="5761"/>
                    </a:cubicBezTo>
                    <a:cubicBezTo>
                      <a:pt x="6843" y="6068"/>
                      <a:pt x="6712" y="6338"/>
                      <a:pt x="6537" y="6577"/>
                    </a:cubicBezTo>
                    <a:cubicBezTo>
                      <a:pt x="6361" y="6815"/>
                      <a:pt x="6135" y="7008"/>
                      <a:pt x="5855" y="7157"/>
                    </a:cubicBezTo>
                    <a:cubicBezTo>
                      <a:pt x="5576" y="7305"/>
                      <a:pt x="5250" y="7380"/>
                      <a:pt x="4872" y="7380"/>
                    </a:cubicBezTo>
                    <a:cubicBezTo>
                      <a:pt x="4492" y="7380"/>
                      <a:pt x="4167" y="7307"/>
                      <a:pt x="3892" y="7163"/>
                    </a:cubicBezTo>
                    <a:cubicBezTo>
                      <a:pt x="3617" y="7020"/>
                      <a:pt x="3391" y="6831"/>
                      <a:pt x="3212" y="6596"/>
                    </a:cubicBezTo>
                    <a:cubicBezTo>
                      <a:pt x="3027" y="6356"/>
                      <a:pt x="2890" y="6084"/>
                      <a:pt x="2807" y="5794"/>
                    </a:cubicBezTo>
                    <a:cubicBezTo>
                      <a:pt x="2716" y="5490"/>
                      <a:pt x="2671" y="5174"/>
                      <a:pt x="2672" y="4856"/>
                    </a:cubicBezTo>
                    <a:cubicBezTo>
                      <a:pt x="2672" y="4544"/>
                      <a:pt x="2715" y="4234"/>
                      <a:pt x="2800" y="3932"/>
                    </a:cubicBezTo>
                    <a:cubicBezTo>
                      <a:pt x="2881" y="3640"/>
                      <a:pt x="3016" y="3366"/>
                      <a:pt x="3197" y="3123"/>
                    </a:cubicBezTo>
                    <a:cubicBezTo>
                      <a:pt x="3380" y="2884"/>
                      <a:pt x="3612" y="2687"/>
                      <a:pt x="3879" y="2550"/>
                    </a:cubicBezTo>
                    <a:cubicBezTo>
                      <a:pt x="4154" y="2406"/>
                      <a:pt x="4479" y="2334"/>
                      <a:pt x="4857" y="2334"/>
                    </a:cubicBezTo>
                    <a:close/>
                    <a:moveTo>
                      <a:pt x="4897" y="1"/>
                    </a:moveTo>
                    <a:cubicBezTo>
                      <a:pt x="4186" y="1"/>
                      <a:pt x="3531" y="133"/>
                      <a:pt x="2935" y="398"/>
                    </a:cubicBezTo>
                    <a:cubicBezTo>
                      <a:pt x="2337" y="664"/>
                      <a:pt x="1819" y="1020"/>
                      <a:pt x="1384" y="1464"/>
                    </a:cubicBezTo>
                    <a:cubicBezTo>
                      <a:pt x="948" y="1909"/>
                      <a:pt x="601" y="2433"/>
                      <a:pt x="365" y="3009"/>
                    </a:cubicBezTo>
                    <a:cubicBezTo>
                      <a:pt x="124" y="3586"/>
                      <a:pt x="0" y="4205"/>
                      <a:pt x="1" y="4830"/>
                    </a:cubicBezTo>
                    <a:cubicBezTo>
                      <a:pt x="0" y="5449"/>
                      <a:pt x="119" y="6063"/>
                      <a:pt x="352" y="6637"/>
                    </a:cubicBezTo>
                    <a:cubicBezTo>
                      <a:pt x="580" y="7213"/>
                      <a:pt x="914" y="7742"/>
                      <a:pt x="1336" y="8196"/>
                    </a:cubicBezTo>
                    <a:cubicBezTo>
                      <a:pt x="1758" y="8650"/>
                      <a:pt x="2267" y="9017"/>
                      <a:pt x="2860" y="9295"/>
                    </a:cubicBezTo>
                    <a:cubicBezTo>
                      <a:pt x="3454" y="9574"/>
                      <a:pt x="4115" y="9713"/>
                      <a:pt x="4844" y="9713"/>
                    </a:cubicBezTo>
                    <a:cubicBezTo>
                      <a:pt x="5553" y="9713"/>
                      <a:pt x="6207" y="9577"/>
                      <a:pt x="6805" y="9308"/>
                    </a:cubicBezTo>
                    <a:cubicBezTo>
                      <a:pt x="7404" y="9038"/>
                      <a:pt x="7919" y="8682"/>
                      <a:pt x="8351" y="8235"/>
                    </a:cubicBezTo>
                    <a:cubicBezTo>
                      <a:pt x="8782" y="7792"/>
                      <a:pt x="9125" y="7270"/>
                      <a:pt x="9361" y="6698"/>
                    </a:cubicBezTo>
                    <a:cubicBezTo>
                      <a:pt x="9603" y="6124"/>
                      <a:pt x="9727" y="5507"/>
                      <a:pt x="9726" y="4883"/>
                    </a:cubicBezTo>
                    <a:cubicBezTo>
                      <a:pt x="9725" y="4270"/>
                      <a:pt x="9608" y="3661"/>
                      <a:pt x="9382" y="3089"/>
                    </a:cubicBezTo>
                    <a:cubicBezTo>
                      <a:pt x="9157" y="2512"/>
                      <a:pt x="8826" y="1981"/>
                      <a:pt x="8405" y="1524"/>
                    </a:cubicBezTo>
                    <a:cubicBezTo>
                      <a:pt x="7981" y="1066"/>
                      <a:pt x="7473" y="697"/>
                      <a:pt x="6880" y="418"/>
                    </a:cubicBezTo>
                    <a:cubicBezTo>
                      <a:pt x="6288" y="140"/>
                      <a:pt x="5627" y="1"/>
                      <a:pt x="489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7"/>
              <p:cNvSpPr/>
              <p:nvPr/>
            </p:nvSpPr>
            <p:spPr>
              <a:xfrm>
                <a:off x="3761200" y="1159000"/>
                <a:ext cx="216200" cy="241500"/>
              </a:xfrm>
              <a:custGeom>
                <a:avLst/>
                <a:gdLst/>
                <a:ahLst/>
                <a:cxnLst/>
                <a:rect l="l" t="t" r="r" b="b"/>
                <a:pathLst>
                  <a:path w="8648" h="9660" extrusionOk="0">
                    <a:moveTo>
                      <a:pt x="0" y="1"/>
                    </a:moveTo>
                    <a:lnTo>
                      <a:pt x="0" y="4926"/>
                    </a:lnTo>
                    <a:cubicBezTo>
                      <a:pt x="0" y="5564"/>
                      <a:pt x="82" y="6169"/>
                      <a:pt x="244" y="6739"/>
                    </a:cubicBezTo>
                    <a:cubicBezTo>
                      <a:pt x="406" y="7310"/>
                      <a:pt x="663" y="7811"/>
                      <a:pt x="1012" y="8243"/>
                    </a:cubicBezTo>
                    <a:cubicBezTo>
                      <a:pt x="1363" y="8675"/>
                      <a:pt x="1810" y="9019"/>
                      <a:pt x="2355" y="9275"/>
                    </a:cubicBezTo>
                    <a:cubicBezTo>
                      <a:pt x="2900" y="9532"/>
                      <a:pt x="3554" y="9660"/>
                      <a:pt x="4318" y="9660"/>
                    </a:cubicBezTo>
                    <a:cubicBezTo>
                      <a:pt x="5055" y="9660"/>
                      <a:pt x="5696" y="9539"/>
                      <a:pt x="6239" y="9295"/>
                    </a:cubicBezTo>
                    <a:cubicBezTo>
                      <a:pt x="6784" y="9052"/>
                      <a:pt x="7235" y="8720"/>
                      <a:pt x="7595" y="8297"/>
                    </a:cubicBezTo>
                    <a:cubicBezTo>
                      <a:pt x="7955" y="7875"/>
                      <a:pt x="8220" y="7373"/>
                      <a:pt x="8391" y="6794"/>
                    </a:cubicBezTo>
                    <a:cubicBezTo>
                      <a:pt x="8562" y="6213"/>
                      <a:pt x="8647" y="5590"/>
                      <a:pt x="8647" y="4926"/>
                    </a:cubicBezTo>
                    <a:lnTo>
                      <a:pt x="8647" y="1"/>
                    </a:lnTo>
                    <a:lnTo>
                      <a:pt x="6017" y="1"/>
                    </a:lnTo>
                    <a:lnTo>
                      <a:pt x="6017" y="4924"/>
                    </a:lnTo>
                    <a:cubicBezTo>
                      <a:pt x="6018" y="5228"/>
                      <a:pt x="5987" y="5531"/>
                      <a:pt x="5923" y="5828"/>
                    </a:cubicBezTo>
                    <a:cubicBezTo>
                      <a:pt x="5860" y="6115"/>
                      <a:pt x="5760" y="6370"/>
                      <a:pt x="5626" y="6590"/>
                    </a:cubicBezTo>
                    <a:cubicBezTo>
                      <a:pt x="5494" y="6807"/>
                      <a:pt x="5314" y="6989"/>
                      <a:pt x="5099" y="7123"/>
                    </a:cubicBezTo>
                    <a:cubicBezTo>
                      <a:pt x="4883" y="7258"/>
                      <a:pt x="4623" y="7326"/>
                      <a:pt x="4317" y="7326"/>
                    </a:cubicBezTo>
                    <a:cubicBezTo>
                      <a:pt x="4010" y="7326"/>
                      <a:pt x="3752" y="7260"/>
                      <a:pt x="3543" y="7130"/>
                    </a:cubicBezTo>
                    <a:cubicBezTo>
                      <a:pt x="3330" y="6998"/>
                      <a:pt x="3152" y="6818"/>
                      <a:pt x="3023" y="6604"/>
                    </a:cubicBezTo>
                    <a:cubicBezTo>
                      <a:pt x="2888" y="6384"/>
                      <a:pt x="2787" y="6128"/>
                      <a:pt x="2726" y="5836"/>
                    </a:cubicBezTo>
                    <a:cubicBezTo>
                      <a:pt x="2662" y="5536"/>
                      <a:pt x="2630" y="5231"/>
                      <a:pt x="2630" y="4926"/>
                    </a:cubicBezTo>
                    <a:lnTo>
                      <a:pt x="263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7"/>
              <p:cNvSpPr/>
              <p:nvPr/>
            </p:nvSpPr>
            <p:spPr>
              <a:xfrm>
                <a:off x="4308525" y="1159000"/>
                <a:ext cx="206775" cy="239475"/>
              </a:xfrm>
              <a:custGeom>
                <a:avLst/>
                <a:gdLst/>
                <a:ahLst/>
                <a:cxnLst/>
                <a:rect l="l" t="t" r="r" b="b"/>
                <a:pathLst>
                  <a:path w="8271" h="9579" extrusionOk="0">
                    <a:moveTo>
                      <a:pt x="4223" y="2295"/>
                    </a:moveTo>
                    <a:cubicBezTo>
                      <a:pt x="4384" y="2295"/>
                      <a:pt x="4546" y="2382"/>
                      <a:pt x="4708" y="2557"/>
                    </a:cubicBezTo>
                    <a:cubicBezTo>
                      <a:pt x="4871" y="2733"/>
                      <a:pt x="4953" y="2987"/>
                      <a:pt x="4953" y="3319"/>
                    </a:cubicBezTo>
                    <a:cubicBezTo>
                      <a:pt x="4951" y="3643"/>
                      <a:pt x="4881" y="3894"/>
                      <a:pt x="4742" y="4074"/>
                    </a:cubicBezTo>
                    <a:cubicBezTo>
                      <a:pt x="4603" y="4254"/>
                      <a:pt x="4452" y="4345"/>
                      <a:pt x="4290" y="4345"/>
                    </a:cubicBezTo>
                    <a:lnTo>
                      <a:pt x="2631" y="4345"/>
                    </a:lnTo>
                    <a:lnTo>
                      <a:pt x="2631" y="2295"/>
                    </a:lnTo>
                    <a:close/>
                    <a:moveTo>
                      <a:pt x="1" y="1"/>
                    </a:moveTo>
                    <a:lnTo>
                      <a:pt x="1" y="9578"/>
                    </a:lnTo>
                    <a:lnTo>
                      <a:pt x="2631" y="9578"/>
                    </a:lnTo>
                    <a:lnTo>
                      <a:pt x="2631" y="6637"/>
                    </a:lnTo>
                    <a:lnTo>
                      <a:pt x="3617" y="6637"/>
                    </a:lnTo>
                    <a:lnTo>
                      <a:pt x="5302" y="9578"/>
                    </a:lnTo>
                    <a:lnTo>
                      <a:pt x="8271" y="9578"/>
                    </a:lnTo>
                    <a:lnTo>
                      <a:pt x="6246" y="6058"/>
                    </a:lnTo>
                    <a:cubicBezTo>
                      <a:pt x="6679" y="5751"/>
                      <a:pt x="7016" y="5358"/>
                      <a:pt x="7259" y="4877"/>
                    </a:cubicBezTo>
                    <a:cubicBezTo>
                      <a:pt x="7501" y="4396"/>
                      <a:pt x="7622" y="3877"/>
                      <a:pt x="7622" y="3319"/>
                    </a:cubicBezTo>
                    <a:cubicBezTo>
                      <a:pt x="7622" y="2914"/>
                      <a:pt x="7542" y="2512"/>
                      <a:pt x="7380" y="2111"/>
                    </a:cubicBezTo>
                    <a:cubicBezTo>
                      <a:pt x="7222" y="1719"/>
                      <a:pt x="6996" y="1358"/>
                      <a:pt x="6712" y="1046"/>
                    </a:cubicBezTo>
                    <a:cubicBezTo>
                      <a:pt x="6429" y="736"/>
                      <a:pt x="6089" y="483"/>
                      <a:pt x="5693" y="291"/>
                    </a:cubicBezTo>
                    <a:cubicBezTo>
                      <a:pt x="5297" y="97"/>
                      <a:pt x="4865" y="1"/>
                      <a:pt x="439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268;p7"/>
              <p:cNvSpPr/>
              <p:nvPr/>
            </p:nvSpPr>
            <p:spPr>
              <a:xfrm>
                <a:off x="5268025" y="2778925"/>
                <a:ext cx="61375" cy="1937650"/>
              </a:xfrm>
              <a:custGeom>
                <a:avLst/>
                <a:gdLst/>
                <a:ahLst/>
                <a:cxnLst/>
                <a:rect l="l" t="t" r="r" b="b"/>
                <a:pathLst>
                  <a:path w="2455" h="77506" extrusionOk="0">
                    <a:moveTo>
                      <a:pt x="1" y="0"/>
                    </a:moveTo>
                    <a:lnTo>
                      <a:pt x="1" y="77506"/>
                    </a:lnTo>
                    <a:lnTo>
                      <a:pt x="2454" y="77506"/>
                    </a:lnTo>
                    <a:lnTo>
                      <a:pt x="245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269;p7"/>
              <p:cNvSpPr/>
              <p:nvPr/>
            </p:nvSpPr>
            <p:spPr>
              <a:xfrm>
                <a:off x="1982525" y="1430775"/>
                <a:ext cx="61350" cy="1573050"/>
              </a:xfrm>
              <a:custGeom>
                <a:avLst/>
                <a:gdLst/>
                <a:ahLst/>
                <a:cxnLst/>
                <a:rect l="l" t="t" r="r" b="b"/>
                <a:pathLst>
                  <a:path w="2454" h="62922" extrusionOk="0">
                    <a:moveTo>
                      <a:pt x="0" y="0"/>
                    </a:moveTo>
                    <a:lnTo>
                      <a:pt x="0" y="62922"/>
                    </a:lnTo>
                    <a:lnTo>
                      <a:pt x="2453" y="62922"/>
                    </a:lnTo>
                    <a:lnTo>
                      <a:pt x="245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270;p7"/>
              <p:cNvSpPr/>
              <p:nvPr/>
            </p:nvSpPr>
            <p:spPr>
              <a:xfrm>
                <a:off x="1882200" y="3263125"/>
                <a:ext cx="236575" cy="236525"/>
              </a:xfrm>
              <a:custGeom>
                <a:avLst/>
                <a:gdLst/>
                <a:ahLst/>
                <a:cxnLst/>
                <a:rect l="l" t="t" r="r" b="b"/>
                <a:pathLst>
                  <a:path w="9463" h="9461" extrusionOk="0">
                    <a:moveTo>
                      <a:pt x="4732" y="2452"/>
                    </a:moveTo>
                    <a:cubicBezTo>
                      <a:pt x="5987" y="2452"/>
                      <a:pt x="7010" y="3475"/>
                      <a:pt x="7010" y="4730"/>
                    </a:cubicBezTo>
                    <a:cubicBezTo>
                      <a:pt x="7010" y="5987"/>
                      <a:pt x="5989" y="7009"/>
                      <a:pt x="4732" y="7009"/>
                    </a:cubicBezTo>
                    <a:cubicBezTo>
                      <a:pt x="3475" y="7009"/>
                      <a:pt x="2453" y="5988"/>
                      <a:pt x="2453" y="4730"/>
                    </a:cubicBezTo>
                    <a:cubicBezTo>
                      <a:pt x="2453" y="3473"/>
                      <a:pt x="3475" y="2452"/>
                      <a:pt x="4732" y="2452"/>
                    </a:cubicBezTo>
                    <a:close/>
                    <a:moveTo>
                      <a:pt x="4732" y="0"/>
                    </a:moveTo>
                    <a:cubicBezTo>
                      <a:pt x="2124" y="0"/>
                      <a:pt x="1" y="2122"/>
                      <a:pt x="1" y="4730"/>
                    </a:cubicBezTo>
                    <a:cubicBezTo>
                      <a:pt x="1" y="7338"/>
                      <a:pt x="2124" y="9461"/>
                      <a:pt x="4732" y="9461"/>
                    </a:cubicBezTo>
                    <a:cubicBezTo>
                      <a:pt x="7341" y="9461"/>
                      <a:pt x="9463" y="7338"/>
                      <a:pt x="9463" y="4730"/>
                    </a:cubicBezTo>
                    <a:cubicBezTo>
                      <a:pt x="9463" y="2123"/>
                      <a:pt x="7339" y="0"/>
                      <a:pt x="473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" name="Google Shape;271;p7"/>
              <p:cNvSpPr/>
              <p:nvPr/>
            </p:nvSpPr>
            <p:spPr>
              <a:xfrm>
                <a:off x="5180450" y="2322125"/>
                <a:ext cx="236575" cy="236575"/>
              </a:xfrm>
              <a:custGeom>
                <a:avLst/>
                <a:gdLst/>
                <a:ahLst/>
                <a:cxnLst/>
                <a:rect l="l" t="t" r="r" b="b"/>
                <a:pathLst>
                  <a:path w="9463" h="9463" extrusionOk="0">
                    <a:moveTo>
                      <a:pt x="4731" y="2452"/>
                    </a:moveTo>
                    <a:cubicBezTo>
                      <a:pt x="5987" y="2452"/>
                      <a:pt x="7009" y="3475"/>
                      <a:pt x="7009" y="4731"/>
                    </a:cubicBezTo>
                    <a:cubicBezTo>
                      <a:pt x="7009" y="5988"/>
                      <a:pt x="5988" y="7010"/>
                      <a:pt x="4731" y="7010"/>
                    </a:cubicBezTo>
                    <a:cubicBezTo>
                      <a:pt x="3474" y="7010"/>
                      <a:pt x="2452" y="5988"/>
                      <a:pt x="2452" y="4731"/>
                    </a:cubicBezTo>
                    <a:cubicBezTo>
                      <a:pt x="2452" y="3475"/>
                      <a:pt x="3474" y="2454"/>
                      <a:pt x="4731" y="2454"/>
                    </a:cubicBezTo>
                    <a:lnTo>
                      <a:pt x="4731" y="2452"/>
                    </a:lnTo>
                    <a:close/>
                    <a:moveTo>
                      <a:pt x="4731" y="0"/>
                    </a:moveTo>
                    <a:cubicBezTo>
                      <a:pt x="2123" y="0"/>
                      <a:pt x="0" y="2123"/>
                      <a:pt x="0" y="4731"/>
                    </a:cubicBezTo>
                    <a:cubicBezTo>
                      <a:pt x="0" y="7340"/>
                      <a:pt x="2123" y="9462"/>
                      <a:pt x="4731" y="9462"/>
                    </a:cubicBezTo>
                    <a:cubicBezTo>
                      <a:pt x="7340" y="9462"/>
                      <a:pt x="9462" y="7339"/>
                      <a:pt x="9462" y="4731"/>
                    </a:cubicBezTo>
                    <a:cubicBezTo>
                      <a:pt x="9462" y="2123"/>
                      <a:pt x="7338" y="0"/>
                      <a:pt x="473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72" name="Google Shape;272;p7"/>
            <p:cNvSpPr/>
            <p:nvPr/>
          </p:nvSpPr>
          <p:spPr>
            <a:xfrm>
              <a:off x="956925" y="1380150"/>
              <a:ext cx="3615092" cy="2964328"/>
            </a:xfrm>
            <a:custGeom>
              <a:avLst/>
              <a:gdLst/>
              <a:ahLst/>
              <a:cxnLst/>
              <a:rect l="l" t="t" r="r" b="b"/>
              <a:pathLst>
                <a:path w="36553" h="27968" extrusionOk="0">
                  <a:moveTo>
                    <a:pt x="0" y="0"/>
                  </a:moveTo>
                  <a:lnTo>
                    <a:pt x="0" y="27968"/>
                  </a:lnTo>
                  <a:lnTo>
                    <a:pt x="36553" y="27968"/>
                  </a:lnTo>
                  <a:lnTo>
                    <a:pt x="36553" y="0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7"/>
            <p:cNvSpPr/>
            <p:nvPr/>
          </p:nvSpPr>
          <p:spPr>
            <a:xfrm>
              <a:off x="956924" y="1381176"/>
              <a:ext cx="3615092" cy="183518"/>
            </a:xfrm>
            <a:custGeom>
              <a:avLst/>
              <a:gdLst/>
              <a:ahLst/>
              <a:cxnLst/>
              <a:rect l="l" t="t" r="r" b="b"/>
              <a:pathLst>
                <a:path w="36553" h="2620" extrusionOk="0">
                  <a:moveTo>
                    <a:pt x="0" y="0"/>
                  </a:moveTo>
                  <a:lnTo>
                    <a:pt x="0" y="2619"/>
                  </a:lnTo>
                  <a:lnTo>
                    <a:pt x="36553" y="2619"/>
                  </a:lnTo>
                  <a:lnTo>
                    <a:pt x="36553" y="0"/>
                  </a:ln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7"/>
            <p:cNvSpPr/>
            <p:nvPr/>
          </p:nvSpPr>
          <p:spPr>
            <a:xfrm>
              <a:off x="1140305" y="1422799"/>
              <a:ext cx="97709" cy="96718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7"/>
            <p:cNvSpPr/>
            <p:nvPr/>
          </p:nvSpPr>
          <p:spPr>
            <a:xfrm>
              <a:off x="1271591" y="1422799"/>
              <a:ext cx="97709" cy="96718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7"/>
            <p:cNvSpPr/>
            <p:nvPr/>
          </p:nvSpPr>
          <p:spPr>
            <a:xfrm>
              <a:off x="1009019" y="1422799"/>
              <a:ext cx="97709" cy="96718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7" name="Google Shape;277;p7"/>
          <p:cNvSpPr txBox="1">
            <a:spLocks noGrp="1"/>
          </p:cNvSpPr>
          <p:nvPr>
            <p:ph type="title"/>
          </p:nvPr>
        </p:nvSpPr>
        <p:spPr>
          <a:xfrm>
            <a:off x="713225" y="508469"/>
            <a:ext cx="77175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78" name="Google Shape;278;p7"/>
          <p:cNvSpPr txBox="1">
            <a:spLocks noGrp="1"/>
          </p:cNvSpPr>
          <p:nvPr>
            <p:ph type="body" idx="1"/>
          </p:nvPr>
        </p:nvSpPr>
        <p:spPr>
          <a:xfrm>
            <a:off x="5141750" y="2090650"/>
            <a:ext cx="2915400" cy="93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600"/>
            </a:lvl1pPr>
            <a:lvl2pPr marL="914400" lvl="1" indent="-342900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>
              <a:spcBef>
                <a:spcPts val="160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>
              <a:spcBef>
                <a:spcPts val="16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1600"/>
              </a:spcBef>
              <a:spcAft>
                <a:spcPts val="16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279" name="Google Shape;279;p7"/>
          <p:cNvSpPr/>
          <p:nvPr/>
        </p:nvSpPr>
        <p:spPr>
          <a:xfrm>
            <a:off x="7880460" y="204705"/>
            <a:ext cx="254989" cy="387053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p7"/>
          <p:cNvSpPr/>
          <p:nvPr/>
        </p:nvSpPr>
        <p:spPr>
          <a:xfrm>
            <a:off x="8556689" y="513348"/>
            <a:ext cx="412236" cy="625763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p7"/>
          <p:cNvSpPr/>
          <p:nvPr/>
        </p:nvSpPr>
        <p:spPr>
          <a:xfrm>
            <a:off x="8098500" y="979848"/>
            <a:ext cx="254989" cy="387053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4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p7"/>
          <p:cNvSpPr/>
          <p:nvPr/>
        </p:nvSpPr>
        <p:spPr>
          <a:xfrm>
            <a:off x="3029310" y="1815580"/>
            <a:ext cx="254989" cy="387053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7"/>
          <p:cNvSpPr/>
          <p:nvPr/>
        </p:nvSpPr>
        <p:spPr>
          <a:xfrm>
            <a:off x="3705539" y="2124223"/>
            <a:ext cx="412236" cy="625763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7"/>
          <p:cNvSpPr/>
          <p:nvPr/>
        </p:nvSpPr>
        <p:spPr>
          <a:xfrm>
            <a:off x="3481825" y="2883798"/>
            <a:ext cx="254989" cy="387053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4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p7"/>
          <p:cNvSpPr/>
          <p:nvPr/>
        </p:nvSpPr>
        <p:spPr>
          <a:xfrm rot="10800000">
            <a:off x="1796636" y="3580073"/>
            <a:ext cx="254989" cy="387053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7"/>
          <p:cNvSpPr/>
          <p:nvPr/>
        </p:nvSpPr>
        <p:spPr>
          <a:xfrm rot="10800000">
            <a:off x="972910" y="2915495"/>
            <a:ext cx="412236" cy="625763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p7"/>
          <p:cNvSpPr/>
          <p:nvPr/>
        </p:nvSpPr>
        <p:spPr>
          <a:xfrm rot="10800000">
            <a:off x="1329446" y="2378230"/>
            <a:ext cx="254989" cy="387053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4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8"/>
          <p:cNvSpPr txBox="1">
            <a:spLocks noGrp="1"/>
          </p:cNvSpPr>
          <p:nvPr>
            <p:ph type="title"/>
          </p:nvPr>
        </p:nvSpPr>
        <p:spPr>
          <a:xfrm>
            <a:off x="797325" y="671225"/>
            <a:ext cx="3489300" cy="409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1" name="Google Shape;291;p9"/>
          <p:cNvGrpSpPr/>
          <p:nvPr/>
        </p:nvGrpSpPr>
        <p:grpSpPr>
          <a:xfrm>
            <a:off x="353167" y="163310"/>
            <a:ext cx="8452699" cy="4831682"/>
            <a:chOff x="345766" y="155909"/>
            <a:chExt cx="8452699" cy="4831682"/>
          </a:xfrm>
        </p:grpSpPr>
        <p:grpSp>
          <p:nvGrpSpPr>
            <p:cNvPr id="292" name="Google Shape;292;p9"/>
            <p:cNvGrpSpPr/>
            <p:nvPr/>
          </p:nvGrpSpPr>
          <p:grpSpPr>
            <a:xfrm>
              <a:off x="345766" y="155909"/>
              <a:ext cx="8452699" cy="4831682"/>
              <a:chOff x="271175" y="79714"/>
              <a:chExt cx="8452699" cy="4831682"/>
            </a:xfrm>
          </p:grpSpPr>
          <p:sp>
            <p:nvSpPr>
              <p:cNvPr id="293" name="Google Shape;293;p9"/>
              <p:cNvSpPr/>
              <p:nvPr/>
            </p:nvSpPr>
            <p:spPr>
              <a:xfrm>
                <a:off x="271175" y="79714"/>
                <a:ext cx="8452698" cy="4831682"/>
              </a:xfrm>
              <a:custGeom>
                <a:avLst/>
                <a:gdLst/>
                <a:ahLst/>
                <a:cxnLst/>
                <a:rect l="l" t="t" r="r" b="b"/>
                <a:pathLst>
                  <a:path w="36553" h="27968" extrusionOk="0">
                    <a:moveTo>
                      <a:pt x="0" y="0"/>
                    </a:moveTo>
                    <a:lnTo>
                      <a:pt x="0" y="27968"/>
                    </a:lnTo>
                    <a:lnTo>
                      <a:pt x="36553" y="27968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accent5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" name="Google Shape;294;p9"/>
              <p:cNvSpPr/>
              <p:nvPr/>
            </p:nvSpPr>
            <p:spPr>
              <a:xfrm>
                <a:off x="271175" y="79723"/>
                <a:ext cx="8452698" cy="351722"/>
              </a:xfrm>
              <a:custGeom>
                <a:avLst/>
                <a:gdLst/>
                <a:ahLst/>
                <a:cxnLst/>
                <a:rect l="l" t="t" r="r" b="b"/>
                <a:pathLst>
                  <a:path w="36553" h="2620" extrusionOk="0">
                    <a:moveTo>
                      <a:pt x="0" y="0"/>
                    </a:moveTo>
                    <a:lnTo>
                      <a:pt x="0" y="2619"/>
                    </a:lnTo>
                    <a:lnTo>
                      <a:pt x="36553" y="2619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295;p9"/>
              <p:cNvSpPr/>
              <p:nvPr/>
            </p:nvSpPr>
            <p:spPr>
              <a:xfrm>
                <a:off x="8224103" y="122754"/>
                <a:ext cx="364977" cy="269502"/>
              </a:xfrm>
              <a:custGeom>
                <a:avLst/>
                <a:gdLst/>
                <a:ahLst/>
                <a:cxnLst/>
                <a:rect l="l" t="t" r="r" b="b"/>
                <a:pathLst>
                  <a:path w="2454" h="1560" extrusionOk="0">
                    <a:moveTo>
                      <a:pt x="72" y="0"/>
                    </a:moveTo>
                    <a:cubicBezTo>
                      <a:pt x="24" y="0"/>
                      <a:pt x="0" y="36"/>
                      <a:pt x="0" y="72"/>
                    </a:cubicBezTo>
                    <a:cubicBezTo>
                      <a:pt x="0" y="119"/>
                      <a:pt x="24" y="143"/>
                      <a:pt x="72" y="143"/>
                    </a:cubicBezTo>
                    <a:lnTo>
                      <a:pt x="2310" y="143"/>
                    </a:lnTo>
                    <a:lnTo>
                      <a:pt x="2310" y="1477"/>
                    </a:lnTo>
                    <a:cubicBezTo>
                      <a:pt x="2310" y="1524"/>
                      <a:pt x="2334" y="1560"/>
                      <a:pt x="2382" y="1560"/>
                    </a:cubicBezTo>
                    <a:cubicBezTo>
                      <a:pt x="2417" y="1560"/>
                      <a:pt x="2453" y="1524"/>
                      <a:pt x="2453" y="1477"/>
                    </a:cubicBezTo>
                    <a:lnTo>
                      <a:pt x="2453" y="72"/>
                    </a:lnTo>
                    <a:cubicBezTo>
                      <a:pt x="2453" y="36"/>
                      <a:pt x="2417" y="0"/>
                      <a:pt x="23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" name="Google Shape;296;p9"/>
              <p:cNvSpPr/>
              <p:nvPr/>
            </p:nvSpPr>
            <p:spPr>
              <a:xfrm>
                <a:off x="4845567" y="161946"/>
                <a:ext cx="1036891" cy="26950"/>
              </a:xfrm>
              <a:custGeom>
                <a:avLst/>
                <a:gdLst/>
                <a:ahLst/>
                <a:cxnLst/>
                <a:rect l="l" t="t" r="r" b="b"/>
                <a:pathLst>
                  <a:path w="6002" h="156" extrusionOk="0">
                    <a:moveTo>
                      <a:pt x="72" y="0"/>
                    </a:moveTo>
                    <a:cubicBezTo>
                      <a:pt x="36" y="0"/>
                      <a:pt x="1" y="36"/>
                      <a:pt x="1" y="72"/>
                    </a:cubicBezTo>
                    <a:cubicBezTo>
                      <a:pt x="1" y="119"/>
                      <a:pt x="36" y="155"/>
                      <a:pt x="72" y="155"/>
                    </a:cubicBezTo>
                    <a:lnTo>
                      <a:pt x="5930" y="155"/>
                    </a:lnTo>
                    <a:cubicBezTo>
                      <a:pt x="5978" y="155"/>
                      <a:pt x="6001" y="119"/>
                      <a:pt x="6001" y="72"/>
                    </a:cubicBezTo>
                    <a:cubicBezTo>
                      <a:pt x="6001" y="36"/>
                      <a:pt x="5978" y="0"/>
                      <a:pt x="5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97" name="Google Shape;297;p9"/>
            <p:cNvSpPr/>
            <p:nvPr/>
          </p:nvSpPr>
          <p:spPr>
            <a:xfrm>
              <a:off x="697224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9"/>
            <p:cNvSpPr/>
            <p:nvPr/>
          </p:nvSpPr>
          <p:spPr>
            <a:xfrm>
              <a:off x="94884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9"/>
            <p:cNvSpPr/>
            <p:nvPr/>
          </p:nvSpPr>
          <p:spPr>
            <a:xfrm>
              <a:off x="44559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0" name="Google Shape;300;p9"/>
          <p:cNvSpPr txBox="1">
            <a:spLocks noGrp="1"/>
          </p:cNvSpPr>
          <p:nvPr>
            <p:ph type="subTitle" idx="1"/>
          </p:nvPr>
        </p:nvSpPr>
        <p:spPr>
          <a:xfrm>
            <a:off x="4787775" y="1617625"/>
            <a:ext cx="3273000" cy="44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Concert One"/>
              <a:buNone/>
              <a:defRPr sz="2100">
                <a:solidFill>
                  <a:schemeClr val="accent3"/>
                </a:solidFill>
                <a:latin typeface="Concert One"/>
                <a:ea typeface="Concert One"/>
                <a:cs typeface="Concert One"/>
                <a:sym typeface="Concert One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Concert One"/>
              <a:buNone/>
              <a:defRPr sz="2100">
                <a:solidFill>
                  <a:schemeClr val="accent3"/>
                </a:solidFill>
                <a:latin typeface="Concert One"/>
                <a:ea typeface="Concert One"/>
                <a:cs typeface="Concert One"/>
                <a:sym typeface="Concert On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Concert One"/>
              <a:buNone/>
              <a:defRPr sz="2100">
                <a:solidFill>
                  <a:schemeClr val="accent3"/>
                </a:solidFill>
                <a:latin typeface="Concert One"/>
                <a:ea typeface="Concert One"/>
                <a:cs typeface="Concert One"/>
                <a:sym typeface="Concert On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Concert One"/>
              <a:buNone/>
              <a:defRPr sz="2100">
                <a:solidFill>
                  <a:schemeClr val="accent3"/>
                </a:solidFill>
                <a:latin typeface="Concert One"/>
                <a:ea typeface="Concert One"/>
                <a:cs typeface="Concert One"/>
                <a:sym typeface="Concert On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Concert One"/>
              <a:buNone/>
              <a:defRPr sz="2100">
                <a:solidFill>
                  <a:schemeClr val="accent3"/>
                </a:solidFill>
                <a:latin typeface="Concert One"/>
                <a:ea typeface="Concert One"/>
                <a:cs typeface="Concert One"/>
                <a:sym typeface="Concert On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Concert One"/>
              <a:buNone/>
              <a:defRPr sz="2100">
                <a:solidFill>
                  <a:schemeClr val="accent3"/>
                </a:solidFill>
                <a:latin typeface="Concert One"/>
                <a:ea typeface="Concert One"/>
                <a:cs typeface="Concert One"/>
                <a:sym typeface="Concert On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Concert One"/>
              <a:buNone/>
              <a:defRPr sz="2100">
                <a:solidFill>
                  <a:schemeClr val="accent3"/>
                </a:solidFill>
                <a:latin typeface="Concert One"/>
                <a:ea typeface="Concert One"/>
                <a:cs typeface="Concert One"/>
                <a:sym typeface="Concert On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Concert One"/>
              <a:buNone/>
              <a:defRPr sz="2100">
                <a:solidFill>
                  <a:schemeClr val="accent3"/>
                </a:solidFill>
                <a:latin typeface="Concert One"/>
                <a:ea typeface="Concert One"/>
                <a:cs typeface="Concert One"/>
                <a:sym typeface="Concert On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Concert One"/>
              <a:buNone/>
              <a:defRPr sz="2100">
                <a:solidFill>
                  <a:schemeClr val="accent3"/>
                </a:solidFill>
                <a:latin typeface="Concert One"/>
                <a:ea typeface="Concert One"/>
                <a:cs typeface="Concert One"/>
                <a:sym typeface="Concert One"/>
              </a:defRPr>
            </a:lvl9pPr>
          </a:lstStyle>
          <a:p>
            <a:endParaRPr/>
          </a:p>
        </p:txBody>
      </p:sp>
      <p:sp>
        <p:nvSpPr>
          <p:cNvPr id="301" name="Google Shape;301;p9"/>
          <p:cNvSpPr txBox="1">
            <a:spLocks noGrp="1"/>
          </p:cNvSpPr>
          <p:nvPr>
            <p:ph type="body" idx="2"/>
          </p:nvPr>
        </p:nvSpPr>
        <p:spPr>
          <a:xfrm>
            <a:off x="4787775" y="2114150"/>
            <a:ext cx="3273000" cy="25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●"/>
              <a:defRPr>
                <a:solidFill>
                  <a:schemeClr val="accent3"/>
                </a:solidFill>
              </a:defRPr>
            </a:lvl1pPr>
            <a:lvl2pPr marL="914400" lvl="1" indent="-34290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○"/>
              <a:defRPr sz="1800">
                <a:solidFill>
                  <a:schemeClr val="accent3"/>
                </a:solidFill>
              </a:defRPr>
            </a:lvl2pPr>
            <a:lvl3pPr marL="1371600" lvl="2" indent="-34290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■"/>
              <a:defRPr sz="1800">
                <a:solidFill>
                  <a:schemeClr val="accent3"/>
                </a:solidFill>
              </a:defRPr>
            </a:lvl3pPr>
            <a:lvl4pPr marL="1828800" lvl="3" indent="-34290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●"/>
              <a:defRPr sz="1800">
                <a:solidFill>
                  <a:schemeClr val="accent3"/>
                </a:solidFill>
              </a:defRPr>
            </a:lvl4pPr>
            <a:lvl5pPr marL="2286000" lvl="4" indent="-34290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○"/>
              <a:defRPr sz="1800">
                <a:solidFill>
                  <a:schemeClr val="accent3"/>
                </a:solidFill>
              </a:defRPr>
            </a:lvl5pPr>
            <a:lvl6pPr marL="2743200" lvl="5" indent="-34290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■"/>
              <a:defRPr sz="1800">
                <a:solidFill>
                  <a:schemeClr val="accent3"/>
                </a:solidFill>
              </a:defRPr>
            </a:lvl6pPr>
            <a:lvl7pPr marL="3200400" lvl="6" indent="-34290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●"/>
              <a:defRPr sz="1800">
                <a:solidFill>
                  <a:schemeClr val="accent3"/>
                </a:solidFill>
              </a:defRPr>
            </a:lvl7pPr>
            <a:lvl8pPr marL="3657600" lvl="7" indent="-34290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○"/>
              <a:defRPr sz="1800">
                <a:solidFill>
                  <a:schemeClr val="accent3"/>
                </a:solidFill>
              </a:defRPr>
            </a:lvl8pPr>
            <a:lvl9pPr marL="4114800" lvl="8" indent="-342900"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800"/>
              <a:buChar char="■"/>
              <a:defRPr sz="18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302" name="Google Shape;302;p9"/>
          <p:cNvSpPr txBox="1">
            <a:spLocks noGrp="1"/>
          </p:cNvSpPr>
          <p:nvPr>
            <p:ph type="title"/>
          </p:nvPr>
        </p:nvSpPr>
        <p:spPr>
          <a:xfrm>
            <a:off x="697475" y="575845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3" name="Google Shape;303;p9"/>
          <p:cNvSpPr/>
          <p:nvPr/>
        </p:nvSpPr>
        <p:spPr>
          <a:xfrm>
            <a:off x="247705" y="3352582"/>
            <a:ext cx="299362" cy="440740"/>
          </a:xfrm>
          <a:custGeom>
            <a:avLst/>
            <a:gdLst/>
            <a:ahLst/>
            <a:cxnLst/>
            <a:rect l="l" t="t" r="r" b="b"/>
            <a:pathLst>
              <a:path w="3858" h="5680" extrusionOk="0">
                <a:moveTo>
                  <a:pt x="1929" y="0"/>
                </a:moveTo>
                <a:lnTo>
                  <a:pt x="1679" y="941"/>
                </a:lnTo>
                <a:cubicBezTo>
                  <a:pt x="1489" y="1643"/>
                  <a:pt x="1024" y="2238"/>
                  <a:pt x="393" y="2608"/>
                </a:cubicBezTo>
                <a:lnTo>
                  <a:pt x="0" y="2834"/>
                </a:lnTo>
                <a:lnTo>
                  <a:pt x="393" y="3072"/>
                </a:lnTo>
                <a:cubicBezTo>
                  <a:pt x="1024" y="3441"/>
                  <a:pt x="1489" y="4036"/>
                  <a:pt x="1679" y="4739"/>
                </a:cubicBezTo>
                <a:lnTo>
                  <a:pt x="1929" y="5679"/>
                </a:lnTo>
                <a:lnTo>
                  <a:pt x="2179" y="4739"/>
                </a:lnTo>
                <a:cubicBezTo>
                  <a:pt x="2370" y="4036"/>
                  <a:pt x="2834" y="3441"/>
                  <a:pt x="3453" y="3072"/>
                </a:cubicBezTo>
                <a:lnTo>
                  <a:pt x="3858" y="2834"/>
                </a:lnTo>
                <a:lnTo>
                  <a:pt x="3453" y="2608"/>
                </a:lnTo>
                <a:cubicBezTo>
                  <a:pt x="2822" y="2238"/>
                  <a:pt x="2370" y="1643"/>
                  <a:pt x="2179" y="941"/>
                </a:cubicBezTo>
                <a:lnTo>
                  <a:pt x="1929" y="0"/>
                </a:lnTo>
                <a:close/>
              </a:path>
            </a:pathLst>
          </a:custGeom>
          <a:solidFill>
            <a:schemeClr val="accent4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p9"/>
          <p:cNvSpPr/>
          <p:nvPr/>
        </p:nvSpPr>
        <p:spPr>
          <a:xfrm>
            <a:off x="1283402" y="3352568"/>
            <a:ext cx="751197" cy="809316"/>
          </a:xfrm>
          <a:custGeom>
            <a:avLst/>
            <a:gdLst/>
            <a:ahLst/>
            <a:cxnLst/>
            <a:rect l="l" t="t" r="r" b="b"/>
            <a:pathLst>
              <a:path w="9681" h="10430" extrusionOk="0">
                <a:moveTo>
                  <a:pt x="4846" y="0"/>
                </a:moveTo>
                <a:lnTo>
                  <a:pt x="4108" y="2179"/>
                </a:lnTo>
                <a:cubicBezTo>
                  <a:pt x="3763" y="3227"/>
                  <a:pt x="2965" y="4060"/>
                  <a:pt x="1941" y="4465"/>
                </a:cubicBezTo>
                <a:lnTo>
                  <a:pt x="0" y="5215"/>
                </a:lnTo>
                <a:lnTo>
                  <a:pt x="1941" y="5965"/>
                </a:lnTo>
                <a:cubicBezTo>
                  <a:pt x="2965" y="6370"/>
                  <a:pt x="3763" y="7203"/>
                  <a:pt x="4108" y="8251"/>
                </a:cubicBezTo>
                <a:lnTo>
                  <a:pt x="4846" y="10430"/>
                </a:lnTo>
                <a:lnTo>
                  <a:pt x="5573" y="8251"/>
                </a:lnTo>
                <a:cubicBezTo>
                  <a:pt x="5930" y="7203"/>
                  <a:pt x="6727" y="6370"/>
                  <a:pt x="7751" y="5965"/>
                </a:cubicBezTo>
                <a:lnTo>
                  <a:pt x="9680" y="5215"/>
                </a:lnTo>
                <a:lnTo>
                  <a:pt x="7751" y="4465"/>
                </a:lnTo>
                <a:cubicBezTo>
                  <a:pt x="6727" y="4060"/>
                  <a:pt x="5930" y="3227"/>
                  <a:pt x="5573" y="2179"/>
                </a:cubicBezTo>
                <a:lnTo>
                  <a:pt x="4846" y="0"/>
                </a:lnTo>
                <a:close/>
              </a:path>
            </a:pathLst>
          </a:custGeom>
          <a:solidFill>
            <a:schemeClr val="accent5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p9"/>
          <p:cNvSpPr/>
          <p:nvPr/>
        </p:nvSpPr>
        <p:spPr>
          <a:xfrm>
            <a:off x="162303" y="1055606"/>
            <a:ext cx="341030" cy="366792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9"/>
          <p:cNvSpPr/>
          <p:nvPr/>
        </p:nvSpPr>
        <p:spPr>
          <a:xfrm>
            <a:off x="872239" y="1592726"/>
            <a:ext cx="450905" cy="485124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9"/>
          <p:cNvSpPr/>
          <p:nvPr/>
        </p:nvSpPr>
        <p:spPr>
          <a:xfrm>
            <a:off x="1110525" y="2864764"/>
            <a:ext cx="172882" cy="262426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10"/>
          <p:cNvSpPr txBox="1">
            <a:spLocks noGrp="1"/>
          </p:cNvSpPr>
          <p:nvPr>
            <p:ph type="title"/>
          </p:nvPr>
        </p:nvSpPr>
        <p:spPr>
          <a:xfrm>
            <a:off x="4572000" y="360051"/>
            <a:ext cx="3858900" cy="186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Teko"/>
              <a:buNone/>
              <a:defRPr sz="2800" b="1">
                <a:solidFill>
                  <a:schemeClr val="accent3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Teko"/>
              <a:buNone/>
              <a:defRPr sz="2800">
                <a:solidFill>
                  <a:schemeClr val="accent3"/>
                </a:solidFill>
                <a:latin typeface="Teko"/>
                <a:ea typeface="Teko"/>
                <a:cs typeface="Teko"/>
                <a:sym typeface="Tek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Teko"/>
              <a:buNone/>
              <a:defRPr sz="2800">
                <a:solidFill>
                  <a:schemeClr val="accent3"/>
                </a:solidFill>
                <a:latin typeface="Teko"/>
                <a:ea typeface="Teko"/>
                <a:cs typeface="Teko"/>
                <a:sym typeface="Tek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Teko"/>
              <a:buNone/>
              <a:defRPr sz="2800">
                <a:solidFill>
                  <a:schemeClr val="accent3"/>
                </a:solidFill>
                <a:latin typeface="Teko"/>
                <a:ea typeface="Teko"/>
                <a:cs typeface="Teko"/>
                <a:sym typeface="Tek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Teko"/>
              <a:buNone/>
              <a:defRPr sz="2800">
                <a:solidFill>
                  <a:schemeClr val="accent3"/>
                </a:solidFill>
                <a:latin typeface="Teko"/>
                <a:ea typeface="Teko"/>
                <a:cs typeface="Teko"/>
                <a:sym typeface="Tek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Teko"/>
              <a:buNone/>
              <a:defRPr sz="2800">
                <a:solidFill>
                  <a:schemeClr val="accent3"/>
                </a:solidFill>
                <a:latin typeface="Teko"/>
                <a:ea typeface="Teko"/>
                <a:cs typeface="Teko"/>
                <a:sym typeface="Tek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Teko"/>
              <a:buNone/>
              <a:defRPr sz="2800">
                <a:solidFill>
                  <a:schemeClr val="accent3"/>
                </a:solidFill>
                <a:latin typeface="Teko"/>
                <a:ea typeface="Teko"/>
                <a:cs typeface="Teko"/>
                <a:sym typeface="Tek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Teko"/>
              <a:buNone/>
              <a:defRPr sz="2800">
                <a:solidFill>
                  <a:schemeClr val="accent3"/>
                </a:solidFill>
                <a:latin typeface="Teko"/>
                <a:ea typeface="Teko"/>
                <a:cs typeface="Teko"/>
                <a:sym typeface="Tek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Teko"/>
              <a:buNone/>
              <a:defRPr sz="2800">
                <a:solidFill>
                  <a:schemeClr val="accent3"/>
                </a:solidFill>
                <a:latin typeface="Teko"/>
                <a:ea typeface="Teko"/>
                <a:cs typeface="Teko"/>
                <a:sym typeface="Tek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loo 2"/>
              <a:buChar char="●"/>
              <a:defRPr sz="1800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Char char="○"/>
              <a:defRPr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Char char="■"/>
              <a:defRPr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Char char="●"/>
              <a:defRPr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Char char="○"/>
              <a:defRPr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Char char="■"/>
              <a:defRPr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Char char="●"/>
              <a:defRPr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Char char="○"/>
              <a:defRPr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Baloo 2"/>
              <a:buChar char="■"/>
              <a:defRPr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8" r:id="rId9"/>
    <p:sldLayoutId id="2147483659" r:id="rId10"/>
    <p:sldLayoutId id="2147483661" r:id="rId11"/>
    <p:sldLayoutId id="2147483662" r:id="rId12"/>
    <p:sldLayoutId id="2147483665" r:id="rId13"/>
    <p:sldLayoutId id="2147483667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      <p15:guide id="1" pos="2880">
          <p15:clr>
            <a:srgbClr val="EA4335"/>
          </p15:clr>
        </p15:guide>
        <p15:guide id="2" pos="5760">
          <p15:clr>
            <a:srgbClr val="EA4335"/>
          </p15:clr>
        </p15:guide>
        <p15:guide id="3">
          <p15:clr>
            <a:srgbClr val="EA4335"/>
          </p15:clr>
        </p15:guide>
        <p15:guide id="4" pos="449">
          <p15:clr>
            <a:srgbClr val="EA4335"/>
          </p15:clr>
        </p15:guide>
        <p15:guide id="5" pos="5311">
          <p15:clr>
            <a:srgbClr val="EA4335"/>
          </p15:clr>
        </p15:guide>
        <p15:guide id="6" orient="horz" pos="1620">
          <p15:clr>
            <a:srgbClr val="EA4335"/>
          </p15:clr>
        </p15:guide>
        <p15:guide id="7" orient="horz" pos="340">
          <p15:clr>
            <a:srgbClr val="EA4335"/>
          </p15:clr>
        </p15:guide>
        <p15:guide id="8" orient="horz">
          <p15:clr>
            <a:srgbClr val="EA4335"/>
          </p15:clr>
        </p15:guide>
        <p15:guide id="9" orient="horz" pos="2903">
          <p15:clr>
            <a:srgbClr val="EA4335"/>
          </p15:clr>
        </p15:guide>
        <p15:guide id="10" orient="horz" pos="3237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g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mp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mp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mp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mp"/><Relationship Id="rId2" Type="http://schemas.openxmlformats.org/officeDocument/2006/relationships/image" Target="../media/image14.tmp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mp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mp"/><Relationship Id="rId2" Type="http://schemas.openxmlformats.org/officeDocument/2006/relationships/image" Target="../media/image17.tmp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mp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mp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image" Target="../media/image21.tmp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mp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tm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mp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tm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mp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9.tmp"/><Relationship Id="rId4" Type="http://schemas.openxmlformats.org/officeDocument/2006/relationships/image" Target="../media/image28.tmp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mp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mp"/><Relationship Id="rId2" Type="http://schemas.openxmlformats.org/officeDocument/2006/relationships/image" Target="../media/image31.tmp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mp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mp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5.tmp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mp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7.tmp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mp"/><Relationship Id="rId2" Type="http://schemas.openxmlformats.org/officeDocument/2006/relationships/image" Target="../media/image38.tmp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1.tmp"/><Relationship Id="rId4" Type="http://schemas.openxmlformats.org/officeDocument/2006/relationships/image" Target="../media/image40.tmp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tmp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3.tmp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gif"/><Relationship Id="rId3" Type="http://schemas.openxmlformats.org/officeDocument/2006/relationships/image" Target="../media/image44.jpg"/><Relationship Id="rId7" Type="http://schemas.openxmlformats.org/officeDocument/2006/relationships/image" Target="../media/image48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7.gif"/><Relationship Id="rId5" Type="http://schemas.openxmlformats.org/officeDocument/2006/relationships/image" Target="../media/image46.gif"/><Relationship Id="rId4" Type="http://schemas.openxmlformats.org/officeDocument/2006/relationships/image" Target="../media/image45.gi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vi.wikipedia.org/wiki/K%C3%AD_hi%E1%BB%87u_O_l%E1%BB%9Bn#Orders_of_common_functions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28"/>
          <p:cNvSpPr txBox="1">
            <a:spLocks noGrp="1"/>
          </p:cNvSpPr>
          <p:nvPr>
            <p:ph type="ctrTitle"/>
          </p:nvPr>
        </p:nvSpPr>
        <p:spPr>
          <a:xfrm>
            <a:off x="2155050" y="1546808"/>
            <a:ext cx="4836000" cy="1739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3200" dirty="0" smtClean="0">
                <a:solidFill>
                  <a:schemeClr val="accent4"/>
                </a:solidFill>
                <a:latin typeface="Cambria" pitchFamily="18" charset="0"/>
                <a:ea typeface="Cambria" pitchFamily="18" charset="0"/>
              </a:rPr>
              <a:t>ĐỀ TÀI:</a:t>
            </a:r>
            <a:r>
              <a:rPr lang="en-US" sz="3200" dirty="0" smtClean="0"/>
              <a:t/>
            </a:r>
            <a:br>
              <a:rPr lang="en-US" sz="3200" dirty="0" smtClean="0"/>
            </a:br>
            <a:r>
              <a:rPr lang="en-US" sz="3200" dirty="0" err="1">
                <a:solidFill>
                  <a:schemeClr val="tx1"/>
                </a:solidFill>
                <a:latin typeface="Cambria" pitchFamily="18" charset="0"/>
                <a:ea typeface="Cambria" pitchFamily="18" charset="0"/>
              </a:rPr>
              <a:t>Tìm</a:t>
            </a:r>
            <a:r>
              <a:rPr lang="en-US" sz="3200" dirty="0">
                <a:solidFill>
                  <a:schemeClr val="tx1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sz="3200" dirty="0" err="1">
                <a:solidFill>
                  <a:schemeClr val="tx1"/>
                </a:solidFill>
                <a:latin typeface="Cambria" pitchFamily="18" charset="0"/>
                <a:ea typeface="Cambria" pitchFamily="18" charset="0"/>
              </a:rPr>
              <a:t>hiểu</a:t>
            </a:r>
            <a:r>
              <a:rPr lang="en-US" sz="3200" dirty="0">
                <a:solidFill>
                  <a:schemeClr val="tx1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sz="3200" dirty="0" err="1">
                <a:solidFill>
                  <a:schemeClr val="tx1"/>
                </a:solidFill>
                <a:latin typeface="Cambria" pitchFamily="18" charset="0"/>
                <a:ea typeface="Cambria" pitchFamily="18" charset="0"/>
              </a:rPr>
              <a:t>bài</a:t>
            </a:r>
            <a:r>
              <a:rPr lang="en-US" sz="3200" dirty="0">
                <a:solidFill>
                  <a:schemeClr val="tx1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sz="3200" dirty="0" err="1">
                <a:solidFill>
                  <a:schemeClr val="tx1"/>
                </a:solidFill>
                <a:latin typeface="Cambria" pitchFamily="18" charset="0"/>
                <a:ea typeface="Cambria" pitchFamily="18" charset="0"/>
              </a:rPr>
              <a:t>toán</a:t>
            </a:r>
            <a:r>
              <a:rPr lang="en-US" sz="3200" dirty="0">
                <a:solidFill>
                  <a:schemeClr val="tx1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sz="3200" dirty="0" err="1">
                <a:solidFill>
                  <a:schemeClr val="tx1"/>
                </a:solidFill>
                <a:latin typeface="Cambria" pitchFamily="18" charset="0"/>
                <a:ea typeface="Cambria" pitchFamily="18" charset="0"/>
              </a:rPr>
              <a:t>tìm</a:t>
            </a:r>
            <a:r>
              <a:rPr lang="en-US" sz="3200" dirty="0">
                <a:solidFill>
                  <a:schemeClr val="tx1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sz="3200" dirty="0" err="1">
                <a:solidFill>
                  <a:schemeClr val="tx1"/>
                </a:solidFill>
                <a:latin typeface="Cambria" pitchFamily="18" charset="0"/>
                <a:ea typeface="Cambria" pitchFamily="18" charset="0"/>
              </a:rPr>
              <a:t>kiếm</a:t>
            </a:r>
            <a:r>
              <a:rPr lang="en-US" sz="3200" dirty="0">
                <a:solidFill>
                  <a:schemeClr val="tx1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sz="3200" dirty="0" err="1">
                <a:solidFill>
                  <a:schemeClr val="tx1"/>
                </a:solidFill>
                <a:latin typeface="Cambria" pitchFamily="18" charset="0"/>
                <a:ea typeface="Cambria" pitchFamily="18" charset="0"/>
              </a:rPr>
              <a:t>nhị</a:t>
            </a:r>
            <a:r>
              <a:rPr lang="en-US" sz="3200" dirty="0">
                <a:solidFill>
                  <a:schemeClr val="tx1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sz="3200" dirty="0" err="1">
                <a:solidFill>
                  <a:schemeClr val="tx1"/>
                </a:solidFill>
                <a:latin typeface="Cambria" pitchFamily="18" charset="0"/>
                <a:ea typeface="Cambria" pitchFamily="18" charset="0"/>
              </a:rPr>
              <a:t>phân</a:t>
            </a:r>
            <a:r>
              <a:rPr lang="en-US" sz="3200" dirty="0">
                <a:solidFill>
                  <a:srgbClr val="FFFFFF"/>
                </a:solidFill>
                <a:latin typeface="Cambria" pitchFamily="18" charset="0"/>
                <a:ea typeface="Cambria" pitchFamily="18" charset="0"/>
              </a:rPr>
              <a:t/>
            </a:r>
            <a:br>
              <a:rPr lang="en-US" sz="3200" dirty="0">
                <a:solidFill>
                  <a:srgbClr val="FFFFFF"/>
                </a:solidFill>
                <a:latin typeface="Cambria" pitchFamily="18" charset="0"/>
                <a:ea typeface="Cambria" pitchFamily="18" charset="0"/>
              </a:rPr>
            </a:br>
            <a:endParaRPr sz="3200" dirty="0"/>
          </a:p>
        </p:txBody>
      </p:sp>
      <p:sp>
        <p:nvSpPr>
          <p:cNvPr id="737" name="Google Shape;737;p28"/>
          <p:cNvSpPr txBox="1">
            <a:spLocks noGrp="1"/>
          </p:cNvSpPr>
          <p:nvPr>
            <p:ph type="subTitle" idx="1"/>
          </p:nvPr>
        </p:nvSpPr>
        <p:spPr>
          <a:xfrm>
            <a:off x="2057400" y="3257551"/>
            <a:ext cx="5334000" cy="5333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smtClean="0"/>
              <a:t>SINH VIÊN:NGUYỄN DUY TÂN &amp; VÕ HÀ AN</a:t>
            </a:r>
            <a:br>
              <a:rPr lang="en-US" b="1" dirty="0" smtClean="0"/>
            </a:br>
            <a:r>
              <a:rPr lang="en-US" b="1" dirty="0" smtClean="0"/>
              <a:t>GIẢNG VIÊN: ĐỖ PHÚC HẢO</a:t>
            </a:r>
            <a:endParaRPr b="1" dirty="0"/>
          </a:p>
        </p:txBody>
      </p:sp>
      <p:pic>
        <p:nvPicPr>
          <p:cNvPr id="1026" name="Picture 2" descr="Trường Đại học Kiến trúc Đà Nẵng – Wikipedia tiếng Việ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0" y="858735"/>
            <a:ext cx="493812" cy="493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590800" y="901698"/>
            <a:ext cx="4038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TRƯỜNG ĐẠI HỌC KIẾN TRÚC ĐÀ NẴNG</a:t>
            </a:r>
            <a:br>
              <a:rPr lang="en-US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</a:br>
            <a:r>
              <a:rPr lang="en-US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KHOA CÔNG NGHỆ</a:t>
            </a:r>
            <a:endParaRPr lang="en-US" b="1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pic>
        <p:nvPicPr>
          <p:cNvPr id="1034" name="Picture 10" descr="Cantinho Luma D. GIFS: Floaties Grande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201" y="-171450"/>
            <a:ext cx="9693271" cy="541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6" name="Google Shape;786;p33"/>
          <p:cNvGrpSpPr/>
          <p:nvPr/>
        </p:nvGrpSpPr>
        <p:grpSpPr>
          <a:xfrm>
            <a:off x="485496" y="1809749"/>
            <a:ext cx="4414509" cy="2473415"/>
            <a:chOff x="956924" y="1380150"/>
            <a:chExt cx="3615093" cy="2964328"/>
          </a:xfrm>
        </p:grpSpPr>
        <p:sp>
          <p:nvSpPr>
            <p:cNvPr id="787" name="Google Shape;787;p33"/>
            <p:cNvSpPr/>
            <p:nvPr/>
          </p:nvSpPr>
          <p:spPr>
            <a:xfrm>
              <a:off x="3600390" y="1452584"/>
              <a:ext cx="200379" cy="171306"/>
            </a:xfrm>
            <a:custGeom>
              <a:avLst/>
              <a:gdLst/>
              <a:ahLst/>
              <a:cxnLst/>
              <a:rect l="l" t="t" r="r" b="b"/>
              <a:pathLst>
                <a:path w="1537" h="1314" extrusionOk="0">
                  <a:moveTo>
                    <a:pt x="79" y="1"/>
                  </a:moveTo>
                  <a:cubicBezTo>
                    <a:pt x="73" y="1"/>
                    <a:pt x="67" y="2"/>
                    <a:pt x="60" y="4"/>
                  </a:cubicBezTo>
                  <a:cubicBezTo>
                    <a:pt x="13" y="16"/>
                    <a:pt x="1" y="63"/>
                    <a:pt x="13" y="99"/>
                  </a:cubicBezTo>
                  <a:cubicBezTo>
                    <a:pt x="251" y="802"/>
                    <a:pt x="739" y="1206"/>
                    <a:pt x="1453" y="1314"/>
                  </a:cubicBezTo>
                  <a:lnTo>
                    <a:pt x="1465" y="1314"/>
                  </a:lnTo>
                  <a:cubicBezTo>
                    <a:pt x="1501" y="1314"/>
                    <a:pt x="1525" y="1290"/>
                    <a:pt x="1537" y="1254"/>
                  </a:cubicBezTo>
                  <a:cubicBezTo>
                    <a:pt x="1537" y="1206"/>
                    <a:pt x="1513" y="1171"/>
                    <a:pt x="1477" y="1171"/>
                  </a:cubicBezTo>
                  <a:cubicBezTo>
                    <a:pt x="810" y="1063"/>
                    <a:pt x="382" y="706"/>
                    <a:pt x="156" y="51"/>
                  </a:cubicBezTo>
                  <a:cubicBezTo>
                    <a:pt x="136" y="22"/>
                    <a:pt x="108" y="1"/>
                    <a:pt x="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88" name="Google Shape;788;p33"/>
            <p:cNvGrpSpPr/>
            <p:nvPr/>
          </p:nvGrpSpPr>
          <p:grpSpPr>
            <a:xfrm>
              <a:off x="1777395" y="1474934"/>
              <a:ext cx="2018496" cy="2013992"/>
              <a:chOff x="1097725" y="238125"/>
              <a:chExt cx="5248300" cy="5237950"/>
            </a:xfrm>
          </p:grpSpPr>
          <p:sp>
            <p:nvSpPr>
              <p:cNvPr id="789" name="Google Shape;789;p33"/>
              <p:cNvSpPr/>
              <p:nvPr/>
            </p:nvSpPr>
            <p:spPr>
              <a:xfrm>
                <a:off x="1097725" y="238125"/>
                <a:ext cx="5248300" cy="5237950"/>
              </a:xfrm>
              <a:custGeom>
                <a:avLst/>
                <a:gdLst/>
                <a:ahLst/>
                <a:cxnLst/>
                <a:rect l="l" t="t" r="r" b="b"/>
                <a:pathLst>
                  <a:path w="209932" h="209518" extrusionOk="0">
                    <a:moveTo>
                      <a:pt x="65541" y="0"/>
                    </a:moveTo>
                    <a:cubicBezTo>
                      <a:pt x="55423" y="0"/>
                      <a:pt x="45718" y="2728"/>
                      <a:pt x="36134" y="9203"/>
                    </a:cubicBezTo>
                    <a:cubicBezTo>
                      <a:pt x="12586" y="25110"/>
                      <a:pt x="1" y="54754"/>
                      <a:pt x="11842" y="105441"/>
                    </a:cubicBezTo>
                    <a:cubicBezTo>
                      <a:pt x="23683" y="156129"/>
                      <a:pt x="36089" y="200108"/>
                      <a:pt x="58757" y="207564"/>
                    </a:cubicBezTo>
                    <a:cubicBezTo>
                      <a:pt x="62781" y="208888"/>
                      <a:pt x="66999" y="209518"/>
                      <a:pt x="71406" y="209518"/>
                    </a:cubicBezTo>
                    <a:cubicBezTo>
                      <a:pt x="92252" y="209518"/>
                      <a:pt x="117322" y="195421"/>
                      <a:pt x="145959" y="173937"/>
                    </a:cubicBezTo>
                    <a:cubicBezTo>
                      <a:pt x="180649" y="147909"/>
                      <a:pt x="209932" y="125747"/>
                      <a:pt x="209622" y="97815"/>
                    </a:cubicBezTo>
                    <a:cubicBezTo>
                      <a:pt x="209324" y="71150"/>
                      <a:pt x="183909" y="51283"/>
                      <a:pt x="141267" y="28684"/>
                    </a:cubicBezTo>
                    <a:cubicBezTo>
                      <a:pt x="111969" y="13156"/>
                      <a:pt x="87759" y="0"/>
                      <a:pt x="6554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0" name="Google Shape;790;p33"/>
              <p:cNvSpPr/>
              <p:nvPr/>
            </p:nvSpPr>
            <p:spPr>
              <a:xfrm>
                <a:off x="2714911" y="1955625"/>
                <a:ext cx="665725" cy="914275"/>
              </a:xfrm>
              <a:custGeom>
                <a:avLst/>
                <a:gdLst/>
                <a:ahLst/>
                <a:cxnLst/>
                <a:rect l="l" t="t" r="r" b="b"/>
                <a:pathLst>
                  <a:path w="26629" h="36571" extrusionOk="0">
                    <a:moveTo>
                      <a:pt x="1" y="1"/>
                    </a:moveTo>
                    <a:lnTo>
                      <a:pt x="1" y="36571"/>
                    </a:lnTo>
                    <a:lnTo>
                      <a:pt x="26628" y="36571"/>
                    </a:lnTo>
                    <a:lnTo>
                      <a:pt x="26628" y="27814"/>
                    </a:lnTo>
                    <a:lnTo>
                      <a:pt x="10044" y="27814"/>
                    </a:lnTo>
                    <a:lnTo>
                      <a:pt x="1004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1" name="Google Shape;791;p33"/>
              <p:cNvSpPr/>
              <p:nvPr/>
            </p:nvSpPr>
            <p:spPr>
              <a:xfrm>
                <a:off x="3754036" y="1950475"/>
                <a:ext cx="928425" cy="927150"/>
              </a:xfrm>
              <a:custGeom>
                <a:avLst/>
                <a:gdLst/>
                <a:ahLst/>
                <a:cxnLst/>
                <a:rect l="l" t="t" r="r" b="b"/>
                <a:pathLst>
                  <a:path w="37137" h="37086" extrusionOk="0">
                    <a:moveTo>
                      <a:pt x="18542" y="8910"/>
                    </a:moveTo>
                    <a:cubicBezTo>
                      <a:pt x="19949" y="8910"/>
                      <a:pt x="21177" y="9176"/>
                      <a:pt x="22224" y="9709"/>
                    </a:cubicBezTo>
                    <a:cubicBezTo>
                      <a:pt x="23271" y="10241"/>
                      <a:pt x="24148" y="10945"/>
                      <a:pt x="24851" y="11820"/>
                    </a:cubicBezTo>
                    <a:cubicBezTo>
                      <a:pt x="25556" y="12695"/>
                      <a:pt x="26080" y="13708"/>
                      <a:pt x="26423" y="14860"/>
                    </a:cubicBezTo>
                    <a:cubicBezTo>
                      <a:pt x="26766" y="16011"/>
                      <a:pt x="26937" y="17204"/>
                      <a:pt x="26937" y="18439"/>
                    </a:cubicBezTo>
                    <a:cubicBezTo>
                      <a:pt x="26937" y="19642"/>
                      <a:pt x="26773" y="20837"/>
                      <a:pt x="26448" y="21993"/>
                    </a:cubicBezTo>
                    <a:cubicBezTo>
                      <a:pt x="26122" y="23161"/>
                      <a:pt x="25624" y="24200"/>
                      <a:pt x="24955" y="25110"/>
                    </a:cubicBezTo>
                    <a:cubicBezTo>
                      <a:pt x="24285" y="26019"/>
                      <a:pt x="23417" y="26757"/>
                      <a:pt x="22353" y="27324"/>
                    </a:cubicBezTo>
                    <a:cubicBezTo>
                      <a:pt x="21289" y="27891"/>
                      <a:pt x="20036" y="28174"/>
                      <a:pt x="18594" y="28174"/>
                    </a:cubicBezTo>
                    <a:cubicBezTo>
                      <a:pt x="17151" y="28174"/>
                      <a:pt x="15907" y="27899"/>
                      <a:pt x="14860" y="27350"/>
                    </a:cubicBezTo>
                    <a:cubicBezTo>
                      <a:pt x="13813" y="26801"/>
                      <a:pt x="12946" y="26080"/>
                      <a:pt x="12258" y="25187"/>
                    </a:cubicBezTo>
                    <a:cubicBezTo>
                      <a:pt x="11571" y="24296"/>
                      <a:pt x="11056" y="23274"/>
                      <a:pt x="10713" y="22123"/>
                    </a:cubicBezTo>
                    <a:cubicBezTo>
                      <a:pt x="10370" y="20972"/>
                      <a:pt x="10199" y="19779"/>
                      <a:pt x="10199" y="18543"/>
                    </a:cubicBezTo>
                    <a:cubicBezTo>
                      <a:pt x="10197" y="17349"/>
                      <a:pt x="10362" y="16161"/>
                      <a:pt x="10687" y="15014"/>
                    </a:cubicBezTo>
                    <a:cubicBezTo>
                      <a:pt x="11013" y="13863"/>
                      <a:pt x="11519" y="12834"/>
                      <a:pt x="12207" y="11924"/>
                    </a:cubicBezTo>
                    <a:cubicBezTo>
                      <a:pt x="12894" y="11014"/>
                      <a:pt x="13761" y="10284"/>
                      <a:pt x="14808" y="9735"/>
                    </a:cubicBezTo>
                    <a:cubicBezTo>
                      <a:pt x="15855" y="9186"/>
                      <a:pt x="17099" y="8910"/>
                      <a:pt x="18542" y="8910"/>
                    </a:cubicBezTo>
                    <a:close/>
                    <a:moveTo>
                      <a:pt x="18697" y="1"/>
                    </a:moveTo>
                    <a:cubicBezTo>
                      <a:pt x="15984" y="1"/>
                      <a:pt x="13487" y="508"/>
                      <a:pt x="11203" y="1521"/>
                    </a:cubicBezTo>
                    <a:cubicBezTo>
                      <a:pt x="8920" y="2535"/>
                      <a:pt x="6946" y="3891"/>
                      <a:pt x="5279" y="5590"/>
                    </a:cubicBezTo>
                    <a:cubicBezTo>
                      <a:pt x="3615" y="7289"/>
                      <a:pt x="2319" y="9256"/>
                      <a:pt x="1391" y="11487"/>
                    </a:cubicBezTo>
                    <a:cubicBezTo>
                      <a:pt x="464" y="13720"/>
                      <a:pt x="0" y="16037"/>
                      <a:pt x="0" y="18440"/>
                    </a:cubicBezTo>
                    <a:cubicBezTo>
                      <a:pt x="1" y="20809"/>
                      <a:pt x="447" y="23110"/>
                      <a:pt x="1339" y="25343"/>
                    </a:cubicBezTo>
                    <a:cubicBezTo>
                      <a:pt x="2232" y="27574"/>
                      <a:pt x="3485" y="29558"/>
                      <a:pt x="5099" y="31291"/>
                    </a:cubicBezTo>
                    <a:cubicBezTo>
                      <a:pt x="6713" y="33025"/>
                      <a:pt x="8654" y="34424"/>
                      <a:pt x="10920" y="35489"/>
                    </a:cubicBezTo>
                    <a:cubicBezTo>
                      <a:pt x="13187" y="36553"/>
                      <a:pt x="15710" y="37086"/>
                      <a:pt x="18492" y="37086"/>
                    </a:cubicBezTo>
                    <a:cubicBezTo>
                      <a:pt x="21204" y="37085"/>
                      <a:pt x="23702" y="36570"/>
                      <a:pt x="25986" y="35541"/>
                    </a:cubicBezTo>
                    <a:cubicBezTo>
                      <a:pt x="28270" y="34510"/>
                      <a:pt x="30235" y="33145"/>
                      <a:pt x="31882" y="31446"/>
                    </a:cubicBezTo>
                    <a:cubicBezTo>
                      <a:pt x="33532" y="29745"/>
                      <a:pt x="34819" y="27788"/>
                      <a:pt x="35746" y="25574"/>
                    </a:cubicBezTo>
                    <a:cubicBezTo>
                      <a:pt x="36672" y="23359"/>
                      <a:pt x="37136" y="21050"/>
                      <a:pt x="37136" y="18646"/>
                    </a:cubicBezTo>
                    <a:cubicBezTo>
                      <a:pt x="37135" y="16312"/>
                      <a:pt x="36698" y="14029"/>
                      <a:pt x="35823" y="11796"/>
                    </a:cubicBezTo>
                    <a:cubicBezTo>
                      <a:pt x="34948" y="9564"/>
                      <a:pt x="33702" y="7572"/>
                      <a:pt x="32089" y="5821"/>
                    </a:cubicBezTo>
                    <a:cubicBezTo>
                      <a:pt x="30476" y="4070"/>
                      <a:pt x="28536" y="2662"/>
                      <a:pt x="26269" y="1597"/>
                    </a:cubicBezTo>
                    <a:cubicBezTo>
                      <a:pt x="24003" y="533"/>
                      <a:pt x="21478" y="1"/>
                      <a:pt x="1869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2" name="Google Shape;792;p33"/>
              <p:cNvSpPr/>
              <p:nvPr/>
            </p:nvSpPr>
            <p:spPr>
              <a:xfrm>
                <a:off x="2561011" y="3482125"/>
                <a:ext cx="876900" cy="927125"/>
              </a:xfrm>
              <a:custGeom>
                <a:avLst/>
                <a:gdLst/>
                <a:ahLst/>
                <a:cxnLst/>
                <a:rect l="l" t="t" r="r" b="b"/>
                <a:pathLst>
                  <a:path w="35076" h="37085" extrusionOk="0">
                    <a:moveTo>
                      <a:pt x="18749" y="0"/>
                    </a:moveTo>
                    <a:cubicBezTo>
                      <a:pt x="16104" y="0"/>
                      <a:pt x="13641" y="472"/>
                      <a:pt x="11357" y="1416"/>
                    </a:cubicBezTo>
                    <a:cubicBezTo>
                      <a:pt x="9074" y="2362"/>
                      <a:pt x="7090" y="3649"/>
                      <a:pt x="5409" y="5279"/>
                    </a:cubicBezTo>
                    <a:cubicBezTo>
                      <a:pt x="3726" y="6911"/>
                      <a:pt x="2404" y="8834"/>
                      <a:pt x="1442" y="11048"/>
                    </a:cubicBezTo>
                    <a:cubicBezTo>
                      <a:pt x="481" y="13263"/>
                      <a:pt x="0" y="15658"/>
                      <a:pt x="0" y="18234"/>
                    </a:cubicBezTo>
                    <a:cubicBezTo>
                      <a:pt x="0" y="21220"/>
                      <a:pt x="480" y="23882"/>
                      <a:pt x="1442" y="26217"/>
                    </a:cubicBezTo>
                    <a:cubicBezTo>
                      <a:pt x="2404" y="28553"/>
                      <a:pt x="3691" y="30527"/>
                      <a:pt x="5306" y="32140"/>
                    </a:cubicBezTo>
                    <a:cubicBezTo>
                      <a:pt x="6918" y="33755"/>
                      <a:pt x="8807" y="34982"/>
                      <a:pt x="10971" y="35823"/>
                    </a:cubicBezTo>
                    <a:cubicBezTo>
                      <a:pt x="13136" y="36664"/>
                      <a:pt x="15401" y="37084"/>
                      <a:pt x="17769" y="37084"/>
                    </a:cubicBezTo>
                    <a:cubicBezTo>
                      <a:pt x="17771" y="37084"/>
                      <a:pt x="17773" y="37084"/>
                      <a:pt x="17775" y="37084"/>
                    </a:cubicBezTo>
                    <a:cubicBezTo>
                      <a:pt x="21171" y="37084"/>
                      <a:pt x="24174" y="35985"/>
                      <a:pt x="26784" y="33789"/>
                    </a:cubicBezTo>
                    <a:lnTo>
                      <a:pt x="26784" y="33789"/>
                    </a:lnTo>
                    <a:lnTo>
                      <a:pt x="26783" y="36827"/>
                    </a:lnTo>
                    <a:lnTo>
                      <a:pt x="35076" y="36827"/>
                    </a:lnTo>
                    <a:lnTo>
                      <a:pt x="35076" y="17357"/>
                    </a:lnTo>
                    <a:lnTo>
                      <a:pt x="20036" y="17357"/>
                    </a:lnTo>
                    <a:lnTo>
                      <a:pt x="20036" y="24569"/>
                    </a:lnTo>
                    <a:lnTo>
                      <a:pt x="26372" y="24569"/>
                    </a:lnTo>
                    <a:cubicBezTo>
                      <a:pt x="24140" y="26972"/>
                      <a:pt x="21564" y="28173"/>
                      <a:pt x="18646" y="28173"/>
                    </a:cubicBezTo>
                    <a:cubicBezTo>
                      <a:pt x="17376" y="28173"/>
                      <a:pt x="16225" y="27941"/>
                      <a:pt x="15195" y="27478"/>
                    </a:cubicBezTo>
                    <a:cubicBezTo>
                      <a:pt x="14165" y="27015"/>
                      <a:pt x="13281" y="26363"/>
                      <a:pt x="12543" y="25522"/>
                    </a:cubicBezTo>
                    <a:cubicBezTo>
                      <a:pt x="11805" y="24680"/>
                      <a:pt x="11229" y="23676"/>
                      <a:pt x="10817" y="22508"/>
                    </a:cubicBezTo>
                    <a:cubicBezTo>
                      <a:pt x="10405" y="21341"/>
                      <a:pt x="10199" y="20036"/>
                      <a:pt x="10199" y="18594"/>
                    </a:cubicBezTo>
                    <a:cubicBezTo>
                      <a:pt x="10199" y="17185"/>
                      <a:pt x="10405" y="15889"/>
                      <a:pt x="10817" y="14705"/>
                    </a:cubicBezTo>
                    <a:cubicBezTo>
                      <a:pt x="11229" y="13520"/>
                      <a:pt x="11797" y="12497"/>
                      <a:pt x="12517" y="11640"/>
                    </a:cubicBezTo>
                    <a:cubicBezTo>
                      <a:pt x="13237" y="10782"/>
                      <a:pt x="14095" y="10113"/>
                      <a:pt x="15092" y="9632"/>
                    </a:cubicBezTo>
                    <a:cubicBezTo>
                      <a:pt x="16087" y="9151"/>
                      <a:pt x="17185" y="8911"/>
                      <a:pt x="18388" y="8911"/>
                    </a:cubicBezTo>
                    <a:cubicBezTo>
                      <a:pt x="20002" y="8911"/>
                      <a:pt x="21530" y="9349"/>
                      <a:pt x="22973" y="10224"/>
                    </a:cubicBezTo>
                    <a:cubicBezTo>
                      <a:pt x="24415" y="11099"/>
                      <a:pt x="25496" y="12259"/>
                      <a:pt x="26217" y="13701"/>
                    </a:cubicBezTo>
                    <a:lnTo>
                      <a:pt x="33687" y="7984"/>
                    </a:lnTo>
                    <a:cubicBezTo>
                      <a:pt x="33033" y="6748"/>
                      <a:pt x="32192" y="5640"/>
                      <a:pt x="31162" y="4662"/>
                    </a:cubicBezTo>
                    <a:cubicBezTo>
                      <a:pt x="30132" y="3683"/>
                      <a:pt x="28974" y="2842"/>
                      <a:pt x="27687" y="2138"/>
                    </a:cubicBezTo>
                    <a:cubicBezTo>
                      <a:pt x="26398" y="1433"/>
                      <a:pt x="24998" y="901"/>
                      <a:pt x="23487" y="540"/>
                    </a:cubicBezTo>
                    <a:cubicBezTo>
                      <a:pt x="21975" y="180"/>
                      <a:pt x="20396" y="0"/>
                      <a:pt x="1874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3" name="Google Shape;793;p33"/>
              <p:cNvSpPr/>
              <p:nvPr/>
            </p:nvSpPr>
            <p:spPr>
              <a:xfrm>
                <a:off x="3858961" y="3483425"/>
                <a:ext cx="928425" cy="927125"/>
              </a:xfrm>
              <a:custGeom>
                <a:avLst/>
                <a:gdLst/>
                <a:ahLst/>
                <a:cxnLst/>
                <a:rect l="l" t="t" r="r" b="b"/>
                <a:pathLst>
                  <a:path w="37137" h="37085" extrusionOk="0">
                    <a:moveTo>
                      <a:pt x="18542" y="8909"/>
                    </a:moveTo>
                    <a:cubicBezTo>
                      <a:pt x="19949" y="8909"/>
                      <a:pt x="21178" y="9175"/>
                      <a:pt x="22225" y="9708"/>
                    </a:cubicBezTo>
                    <a:cubicBezTo>
                      <a:pt x="23272" y="10240"/>
                      <a:pt x="24148" y="10943"/>
                      <a:pt x="24851" y="11819"/>
                    </a:cubicBezTo>
                    <a:cubicBezTo>
                      <a:pt x="25557" y="12694"/>
                      <a:pt x="26081" y="13708"/>
                      <a:pt x="26424" y="14858"/>
                    </a:cubicBezTo>
                    <a:cubicBezTo>
                      <a:pt x="26767" y="16009"/>
                      <a:pt x="26938" y="17202"/>
                      <a:pt x="26938" y="18439"/>
                    </a:cubicBezTo>
                    <a:cubicBezTo>
                      <a:pt x="26938" y="19640"/>
                      <a:pt x="26774" y="20835"/>
                      <a:pt x="26449" y="21992"/>
                    </a:cubicBezTo>
                    <a:cubicBezTo>
                      <a:pt x="26123" y="23161"/>
                      <a:pt x="25625" y="24199"/>
                      <a:pt x="24956" y="25109"/>
                    </a:cubicBezTo>
                    <a:cubicBezTo>
                      <a:pt x="24285" y="26018"/>
                      <a:pt x="23418" y="26756"/>
                      <a:pt x="22354" y="27323"/>
                    </a:cubicBezTo>
                    <a:cubicBezTo>
                      <a:pt x="21290" y="27889"/>
                      <a:pt x="20037" y="28174"/>
                      <a:pt x="18594" y="28174"/>
                    </a:cubicBezTo>
                    <a:cubicBezTo>
                      <a:pt x="17152" y="28172"/>
                      <a:pt x="15908" y="27897"/>
                      <a:pt x="14861" y="27349"/>
                    </a:cubicBezTo>
                    <a:cubicBezTo>
                      <a:pt x="13814" y="26800"/>
                      <a:pt x="12946" y="26079"/>
                      <a:pt x="12259" y="25186"/>
                    </a:cubicBezTo>
                    <a:cubicBezTo>
                      <a:pt x="11571" y="24294"/>
                      <a:pt x="11056" y="23273"/>
                      <a:pt x="10714" y="22123"/>
                    </a:cubicBezTo>
                    <a:cubicBezTo>
                      <a:pt x="10371" y="20971"/>
                      <a:pt x="10199" y="19778"/>
                      <a:pt x="10199" y="18542"/>
                    </a:cubicBezTo>
                    <a:lnTo>
                      <a:pt x="10200" y="18542"/>
                    </a:lnTo>
                    <a:cubicBezTo>
                      <a:pt x="10198" y="17348"/>
                      <a:pt x="10362" y="16161"/>
                      <a:pt x="10688" y="15013"/>
                    </a:cubicBezTo>
                    <a:cubicBezTo>
                      <a:pt x="11014" y="13863"/>
                      <a:pt x="11520" y="12833"/>
                      <a:pt x="12208" y="11922"/>
                    </a:cubicBezTo>
                    <a:cubicBezTo>
                      <a:pt x="12894" y="11012"/>
                      <a:pt x="13761" y="10283"/>
                      <a:pt x="14809" y="9734"/>
                    </a:cubicBezTo>
                    <a:cubicBezTo>
                      <a:pt x="15856" y="9184"/>
                      <a:pt x="17100" y="8909"/>
                      <a:pt x="18542" y="8909"/>
                    </a:cubicBezTo>
                    <a:close/>
                    <a:moveTo>
                      <a:pt x="18688" y="0"/>
                    </a:moveTo>
                    <a:cubicBezTo>
                      <a:pt x="15979" y="0"/>
                      <a:pt x="13485" y="506"/>
                      <a:pt x="11204" y="1520"/>
                    </a:cubicBezTo>
                    <a:cubicBezTo>
                      <a:pt x="8921" y="2533"/>
                      <a:pt x="6946" y="3889"/>
                      <a:pt x="5280" y="5588"/>
                    </a:cubicBezTo>
                    <a:cubicBezTo>
                      <a:pt x="3616" y="7288"/>
                      <a:pt x="2319" y="9254"/>
                      <a:pt x="1392" y="11485"/>
                    </a:cubicBezTo>
                    <a:cubicBezTo>
                      <a:pt x="464" y="13718"/>
                      <a:pt x="1" y="16035"/>
                      <a:pt x="1" y="18439"/>
                    </a:cubicBezTo>
                    <a:cubicBezTo>
                      <a:pt x="1" y="20807"/>
                      <a:pt x="447" y="23107"/>
                      <a:pt x="1340" y="25341"/>
                    </a:cubicBezTo>
                    <a:cubicBezTo>
                      <a:pt x="2232" y="27574"/>
                      <a:pt x="3486" y="29557"/>
                      <a:pt x="5100" y="31290"/>
                    </a:cubicBezTo>
                    <a:cubicBezTo>
                      <a:pt x="6714" y="33025"/>
                      <a:pt x="8655" y="34424"/>
                      <a:pt x="10921" y="35488"/>
                    </a:cubicBezTo>
                    <a:cubicBezTo>
                      <a:pt x="13186" y="36552"/>
                      <a:pt x="15710" y="37084"/>
                      <a:pt x="18491" y="37084"/>
                    </a:cubicBezTo>
                    <a:cubicBezTo>
                      <a:pt x="21204" y="37084"/>
                      <a:pt x="23702" y="36569"/>
                      <a:pt x="25987" y="35539"/>
                    </a:cubicBezTo>
                    <a:cubicBezTo>
                      <a:pt x="28270" y="34509"/>
                      <a:pt x="30236" y="33145"/>
                      <a:pt x="31883" y="31444"/>
                    </a:cubicBezTo>
                    <a:cubicBezTo>
                      <a:pt x="33532" y="29745"/>
                      <a:pt x="34819" y="27787"/>
                      <a:pt x="35747" y="25572"/>
                    </a:cubicBezTo>
                    <a:cubicBezTo>
                      <a:pt x="36673" y="23358"/>
                      <a:pt x="37137" y="21048"/>
                      <a:pt x="37137" y="18645"/>
                    </a:cubicBezTo>
                    <a:cubicBezTo>
                      <a:pt x="37136" y="16310"/>
                      <a:pt x="36699" y="14027"/>
                      <a:pt x="35824" y="11796"/>
                    </a:cubicBezTo>
                    <a:cubicBezTo>
                      <a:pt x="34949" y="9563"/>
                      <a:pt x="33703" y="7571"/>
                      <a:pt x="32090" y="5820"/>
                    </a:cubicBezTo>
                    <a:cubicBezTo>
                      <a:pt x="30476" y="4069"/>
                      <a:pt x="28536" y="2661"/>
                      <a:pt x="26269" y="1597"/>
                    </a:cubicBezTo>
                    <a:cubicBezTo>
                      <a:pt x="24002" y="532"/>
                      <a:pt x="21478" y="0"/>
                      <a:pt x="18697" y="0"/>
                    </a:cubicBezTo>
                    <a:cubicBezTo>
                      <a:pt x="18694" y="0"/>
                      <a:pt x="18691" y="0"/>
                      <a:pt x="1868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4" name="Google Shape;794;p33"/>
              <p:cNvSpPr/>
              <p:nvPr/>
            </p:nvSpPr>
            <p:spPr>
              <a:xfrm>
                <a:off x="2688125" y="1159000"/>
                <a:ext cx="229325" cy="239450"/>
              </a:xfrm>
              <a:custGeom>
                <a:avLst/>
                <a:gdLst/>
                <a:ahLst/>
                <a:cxnLst/>
                <a:rect l="l" t="t" r="r" b="b"/>
                <a:pathLst>
                  <a:path w="9173" h="9578" extrusionOk="0">
                    <a:moveTo>
                      <a:pt x="0" y="1"/>
                    </a:moveTo>
                    <a:lnTo>
                      <a:pt x="3249" y="6381"/>
                    </a:lnTo>
                    <a:lnTo>
                      <a:pt x="3249" y="9577"/>
                    </a:lnTo>
                    <a:lnTo>
                      <a:pt x="5867" y="9577"/>
                    </a:lnTo>
                    <a:lnTo>
                      <a:pt x="5867" y="6407"/>
                    </a:lnTo>
                    <a:lnTo>
                      <a:pt x="9172" y="1"/>
                    </a:lnTo>
                    <a:lnTo>
                      <a:pt x="6312" y="1"/>
                    </a:lnTo>
                    <a:lnTo>
                      <a:pt x="4558" y="4141"/>
                    </a:lnTo>
                    <a:lnTo>
                      <a:pt x="284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5" name="Google Shape;795;p33"/>
              <p:cNvSpPr/>
              <p:nvPr/>
            </p:nvSpPr>
            <p:spPr>
              <a:xfrm>
                <a:off x="3200025" y="1157650"/>
                <a:ext cx="243200" cy="242825"/>
              </a:xfrm>
              <a:custGeom>
                <a:avLst/>
                <a:gdLst/>
                <a:ahLst/>
                <a:cxnLst/>
                <a:rect l="l" t="t" r="r" b="b"/>
                <a:pathLst>
                  <a:path w="9728" h="9713" extrusionOk="0">
                    <a:moveTo>
                      <a:pt x="4857" y="2334"/>
                    </a:moveTo>
                    <a:cubicBezTo>
                      <a:pt x="5226" y="2335"/>
                      <a:pt x="5547" y="2404"/>
                      <a:pt x="5823" y="2543"/>
                    </a:cubicBezTo>
                    <a:cubicBezTo>
                      <a:pt x="6089" y="2677"/>
                      <a:pt x="6323" y="2865"/>
                      <a:pt x="6510" y="3096"/>
                    </a:cubicBezTo>
                    <a:cubicBezTo>
                      <a:pt x="6698" y="3332"/>
                      <a:pt x="6837" y="3602"/>
                      <a:pt x="6922" y="3892"/>
                    </a:cubicBezTo>
                    <a:cubicBezTo>
                      <a:pt x="7011" y="4196"/>
                      <a:pt x="7057" y="4512"/>
                      <a:pt x="7057" y="4830"/>
                    </a:cubicBezTo>
                    <a:cubicBezTo>
                      <a:pt x="7057" y="5145"/>
                      <a:pt x="7012" y="5457"/>
                      <a:pt x="6927" y="5761"/>
                    </a:cubicBezTo>
                    <a:cubicBezTo>
                      <a:pt x="6843" y="6068"/>
                      <a:pt x="6712" y="6338"/>
                      <a:pt x="6537" y="6577"/>
                    </a:cubicBezTo>
                    <a:cubicBezTo>
                      <a:pt x="6361" y="6815"/>
                      <a:pt x="6135" y="7008"/>
                      <a:pt x="5855" y="7157"/>
                    </a:cubicBezTo>
                    <a:cubicBezTo>
                      <a:pt x="5576" y="7305"/>
                      <a:pt x="5250" y="7380"/>
                      <a:pt x="4872" y="7380"/>
                    </a:cubicBezTo>
                    <a:cubicBezTo>
                      <a:pt x="4492" y="7380"/>
                      <a:pt x="4167" y="7307"/>
                      <a:pt x="3892" y="7163"/>
                    </a:cubicBezTo>
                    <a:cubicBezTo>
                      <a:pt x="3617" y="7020"/>
                      <a:pt x="3391" y="6831"/>
                      <a:pt x="3212" y="6596"/>
                    </a:cubicBezTo>
                    <a:cubicBezTo>
                      <a:pt x="3027" y="6356"/>
                      <a:pt x="2890" y="6084"/>
                      <a:pt x="2807" y="5794"/>
                    </a:cubicBezTo>
                    <a:cubicBezTo>
                      <a:pt x="2716" y="5490"/>
                      <a:pt x="2671" y="5174"/>
                      <a:pt x="2672" y="4856"/>
                    </a:cubicBezTo>
                    <a:cubicBezTo>
                      <a:pt x="2672" y="4544"/>
                      <a:pt x="2715" y="4234"/>
                      <a:pt x="2800" y="3932"/>
                    </a:cubicBezTo>
                    <a:cubicBezTo>
                      <a:pt x="2881" y="3640"/>
                      <a:pt x="3016" y="3366"/>
                      <a:pt x="3197" y="3123"/>
                    </a:cubicBezTo>
                    <a:cubicBezTo>
                      <a:pt x="3380" y="2884"/>
                      <a:pt x="3612" y="2687"/>
                      <a:pt x="3879" y="2550"/>
                    </a:cubicBezTo>
                    <a:cubicBezTo>
                      <a:pt x="4154" y="2406"/>
                      <a:pt x="4479" y="2334"/>
                      <a:pt x="4857" y="2334"/>
                    </a:cubicBezTo>
                    <a:close/>
                    <a:moveTo>
                      <a:pt x="4897" y="1"/>
                    </a:moveTo>
                    <a:cubicBezTo>
                      <a:pt x="4186" y="1"/>
                      <a:pt x="3531" y="133"/>
                      <a:pt x="2935" y="398"/>
                    </a:cubicBezTo>
                    <a:cubicBezTo>
                      <a:pt x="2337" y="664"/>
                      <a:pt x="1819" y="1020"/>
                      <a:pt x="1384" y="1464"/>
                    </a:cubicBezTo>
                    <a:cubicBezTo>
                      <a:pt x="948" y="1909"/>
                      <a:pt x="601" y="2433"/>
                      <a:pt x="365" y="3009"/>
                    </a:cubicBezTo>
                    <a:cubicBezTo>
                      <a:pt x="124" y="3586"/>
                      <a:pt x="0" y="4205"/>
                      <a:pt x="1" y="4830"/>
                    </a:cubicBezTo>
                    <a:cubicBezTo>
                      <a:pt x="0" y="5449"/>
                      <a:pt x="119" y="6063"/>
                      <a:pt x="352" y="6637"/>
                    </a:cubicBezTo>
                    <a:cubicBezTo>
                      <a:pt x="580" y="7213"/>
                      <a:pt x="914" y="7742"/>
                      <a:pt x="1336" y="8196"/>
                    </a:cubicBezTo>
                    <a:cubicBezTo>
                      <a:pt x="1758" y="8650"/>
                      <a:pt x="2267" y="9017"/>
                      <a:pt x="2860" y="9295"/>
                    </a:cubicBezTo>
                    <a:cubicBezTo>
                      <a:pt x="3454" y="9574"/>
                      <a:pt x="4115" y="9713"/>
                      <a:pt x="4844" y="9713"/>
                    </a:cubicBezTo>
                    <a:cubicBezTo>
                      <a:pt x="5553" y="9713"/>
                      <a:pt x="6207" y="9577"/>
                      <a:pt x="6805" y="9308"/>
                    </a:cubicBezTo>
                    <a:cubicBezTo>
                      <a:pt x="7404" y="9038"/>
                      <a:pt x="7919" y="8682"/>
                      <a:pt x="8351" y="8235"/>
                    </a:cubicBezTo>
                    <a:cubicBezTo>
                      <a:pt x="8782" y="7792"/>
                      <a:pt x="9125" y="7270"/>
                      <a:pt x="9361" y="6698"/>
                    </a:cubicBezTo>
                    <a:cubicBezTo>
                      <a:pt x="9603" y="6124"/>
                      <a:pt x="9727" y="5507"/>
                      <a:pt x="9726" y="4883"/>
                    </a:cubicBezTo>
                    <a:cubicBezTo>
                      <a:pt x="9725" y="4270"/>
                      <a:pt x="9608" y="3661"/>
                      <a:pt x="9382" y="3089"/>
                    </a:cubicBezTo>
                    <a:cubicBezTo>
                      <a:pt x="9157" y="2512"/>
                      <a:pt x="8826" y="1981"/>
                      <a:pt x="8405" y="1524"/>
                    </a:cubicBezTo>
                    <a:cubicBezTo>
                      <a:pt x="7981" y="1066"/>
                      <a:pt x="7473" y="697"/>
                      <a:pt x="6880" y="418"/>
                    </a:cubicBezTo>
                    <a:cubicBezTo>
                      <a:pt x="6288" y="140"/>
                      <a:pt x="5627" y="1"/>
                      <a:pt x="489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" name="Google Shape;796;p33"/>
              <p:cNvSpPr/>
              <p:nvPr/>
            </p:nvSpPr>
            <p:spPr>
              <a:xfrm>
                <a:off x="3761200" y="1159000"/>
                <a:ext cx="216200" cy="241500"/>
              </a:xfrm>
              <a:custGeom>
                <a:avLst/>
                <a:gdLst/>
                <a:ahLst/>
                <a:cxnLst/>
                <a:rect l="l" t="t" r="r" b="b"/>
                <a:pathLst>
                  <a:path w="8648" h="9660" extrusionOk="0">
                    <a:moveTo>
                      <a:pt x="0" y="1"/>
                    </a:moveTo>
                    <a:lnTo>
                      <a:pt x="0" y="4926"/>
                    </a:lnTo>
                    <a:cubicBezTo>
                      <a:pt x="0" y="5564"/>
                      <a:pt x="82" y="6169"/>
                      <a:pt x="244" y="6739"/>
                    </a:cubicBezTo>
                    <a:cubicBezTo>
                      <a:pt x="406" y="7310"/>
                      <a:pt x="663" y="7811"/>
                      <a:pt x="1012" y="8243"/>
                    </a:cubicBezTo>
                    <a:cubicBezTo>
                      <a:pt x="1363" y="8675"/>
                      <a:pt x="1810" y="9019"/>
                      <a:pt x="2355" y="9275"/>
                    </a:cubicBezTo>
                    <a:cubicBezTo>
                      <a:pt x="2900" y="9532"/>
                      <a:pt x="3554" y="9660"/>
                      <a:pt x="4318" y="9660"/>
                    </a:cubicBezTo>
                    <a:cubicBezTo>
                      <a:pt x="5055" y="9660"/>
                      <a:pt x="5696" y="9539"/>
                      <a:pt x="6239" y="9295"/>
                    </a:cubicBezTo>
                    <a:cubicBezTo>
                      <a:pt x="6784" y="9052"/>
                      <a:pt x="7235" y="8720"/>
                      <a:pt x="7595" y="8297"/>
                    </a:cubicBezTo>
                    <a:cubicBezTo>
                      <a:pt x="7955" y="7875"/>
                      <a:pt x="8220" y="7373"/>
                      <a:pt x="8391" y="6794"/>
                    </a:cubicBezTo>
                    <a:cubicBezTo>
                      <a:pt x="8562" y="6213"/>
                      <a:pt x="8647" y="5590"/>
                      <a:pt x="8647" y="4926"/>
                    </a:cubicBezTo>
                    <a:lnTo>
                      <a:pt x="8647" y="1"/>
                    </a:lnTo>
                    <a:lnTo>
                      <a:pt x="6017" y="1"/>
                    </a:lnTo>
                    <a:lnTo>
                      <a:pt x="6017" y="4924"/>
                    </a:lnTo>
                    <a:cubicBezTo>
                      <a:pt x="6018" y="5228"/>
                      <a:pt x="5987" y="5531"/>
                      <a:pt x="5923" y="5828"/>
                    </a:cubicBezTo>
                    <a:cubicBezTo>
                      <a:pt x="5860" y="6115"/>
                      <a:pt x="5760" y="6370"/>
                      <a:pt x="5626" y="6590"/>
                    </a:cubicBezTo>
                    <a:cubicBezTo>
                      <a:pt x="5494" y="6807"/>
                      <a:pt x="5314" y="6989"/>
                      <a:pt x="5099" y="7123"/>
                    </a:cubicBezTo>
                    <a:cubicBezTo>
                      <a:pt x="4883" y="7258"/>
                      <a:pt x="4623" y="7326"/>
                      <a:pt x="4317" y="7326"/>
                    </a:cubicBezTo>
                    <a:cubicBezTo>
                      <a:pt x="4010" y="7326"/>
                      <a:pt x="3752" y="7260"/>
                      <a:pt x="3543" y="7130"/>
                    </a:cubicBezTo>
                    <a:cubicBezTo>
                      <a:pt x="3330" y="6998"/>
                      <a:pt x="3152" y="6818"/>
                      <a:pt x="3023" y="6604"/>
                    </a:cubicBezTo>
                    <a:cubicBezTo>
                      <a:pt x="2888" y="6384"/>
                      <a:pt x="2787" y="6128"/>
                      <a:pt x="2726" y="5836"/>
                    </a:cubicBezTo>
                    <a:cubicBezTo>
                      <a:pt x="2662" y="5536"/>
                      <a:pt x="2630" y="5231"/>
                      <a:pt x="2630" y="4926"/>
                    </a:cubicBezTo>
                    <a:lnTo>
                      <a:pt x="263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" name="Google Shape;797;p33"/>
              <p:cNvSpPr/>
              <p:nvPr/>
            </p:nvSpPr>
            <p:spPr>
              <a:xfrm>
                <a:off x="4308525" y="1159000"/>
                <a:ext cx="206775" cy="239475"/>
              </a:xfrm>
              <a:custGeom>
                <a:avLst/>
                <a:gdLst/>
                <a:ahLst/>
                <a:cxnLst/>
                <a:rect l="l" t="t" r="r" b="b"/>
                <a:pathLst>
                  <a:path w="8271" h="9579" extrusionOk="0">
                    <a:moveTo>
                      <a:pt x="4223" y="2295"/>
                    </a:moveTo>
                    <a:cubicBezTo>
                      <a:pt x="4384" y="2295"/>
                      <a:pt x="4546" y="2382"/>
                      <a:pt x="4708" y="2557"/>
                    </a:cubicBezTo>
                    <a:cubicBezTo>
                      <a:pt x="4871" y="2733"/>
                      <a:pt x="4953" y="2987"/>
                      <a:pt x="4953" y="3319"/>
                    </a:cubicBezTo>
                    <a:cubicBezTo>
                      <a:pt x="4951" y="3643"/>
                      <a:pt x="4881" y="3894"/>
                      <a:pt x="4742" y="4074"/>
                    </a:cubicBezTo>
                    <a:cubicBezTo>
                      <a:pt x="4603" y="4254"/>
                      <a:pt x="4452" y="4345"/>
                      <a:pt x="4290" y="4345"/>
                    </a:cubicBezTo>
                    <a:lnTo>
                      <a:pt x="2631" y="4345"/>
                    </a:lnTo>
                    <a:lnTo>
                      <a:pt x="2631" y="2295"/>
                    </a:lnTo>
                    <a:close/>
                    <a:moveTo>
                      <a:pt x="1" y="1"/>
                    </a:moveTo>
                    <a:lnTo>
                      <a:pt x="1" y="9578"/>
                    </a:lnTo>
                    <a:lnTo>
                      <a:pt x="2631" y="9578"/>
                    </a:lnTo>
                    <a:lnTo>
                      <a:pt x="2631" y="6637"/>
                    </a:lnTo>
                    <a:lnTo>
                      <a:pt x="3617" y="6637"/>
                    </a:lnTo>
                    <a:lnTo>
                      <a:pt x="5302" y="9578"/>
                    </a:lnTo>
                    <a:lnTo>
                      <a:pt x="8271" y="9578"/>
                    </a:lnTo>
                    <a:lnTo>
                      <a:pt x="6246" y="6058"/>
                    </a:lnTo>
                    <a:cubicBezTo>
                      <a:pt x="6679" y="5751"/>
                      <a:pt x="7016" y="5358"/>
                      <a:pt x="7259" y="4877"/>
                    </a:cubicBezTo>
                    <a:cubicBezTo>
                      <a:pt x="7501" y="4396"/>
                      <a:pt x="7622" y="3877"/>
                      <a:pt x="7622" y="3319"/>
                    </a:cubicBezTo>
                    <a:cubicBezTo>
                      <a:pt x="7622" y="2914"/>
                      <a:pt x="7542" y="2512"/>
                      <a:pt x="7380" y="2111"/>
                    </a:cubicBezTo>
                    <a:cubicBezTo>
                      <a:pt x="7222" y="1719"/>
                      <a:pt x="6996" y="1358"/>
                      <a:pt x="6712" y="1046"/>
                    </a:cubicBezTo>
                    <a:cubicBezTo>
                      <a:pt x="6429" y="736"/>
                      <a:pt x="6089" y="483"/>
                      <a:pt x="5693" y="291"/>
                    </a:cubicBezTo>
                    <a:cubicBezTo>
                      <a:pt x="5297" y="97"/>
                      <a:pt x="4865" y="1"/>
                      <a:pt x="439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" name="Google Shape;798;p33"/>
              <p:cNvSpPr/>
              <p:nvPr/>
            </p:nvSpPr>
            <p:spPr>
              <a:xfrm>
                <a:off x="5268025" y="2778925"/>
                <a:ext cx="61375" cy="1937650"/>
              </a:xfrm>
              <a:custGeom>
                <a:avLst/>
                <a:gdLst/>
                <a:ahLst/>
                <a:cxnLst/>
                <a:rect l="l" t="t" r="r" b="b"/>
                <a:pathLst>
                  <a:path w="2455" h="77506" extrusionOk="0">
                    <a:moveTo>
                      <a:pt x="1" y="0"/>
                    </a:moveTo>
                    <a:lnTo>
                      <a:pt x="1" y="77506"/>
                    </a:lnTo>
                    <a:lnTo>
                      <a:pt x="2454" y="77506"/>
                    </a:lnTo>
                    <a:lnTo>
                      <a:pt x="245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9" name="Google Shape;799;p33"/>
              <p:cNvSpPr/>
              <p:nvPr/>
            </p:nvSpPr>
            <p:spPr>
              <a:xfrm>
                <a:off x="1982525" y="1430775"/>
                <a:ext cx="61350" cy="1573050"/>
              </a:xfrm>
              <a:custGeom>
                <a:avLst/>
                <a:gdLst/>
                <a:ahLst/>
                <a:cxnLst/>
                <a:rect l="l" t="t" r="r" b="b"/>
                <a:pathLst>
                  <a:path w="2454" h="62922" extrusionOk="0">
                    <a:moveTo>
                      <a:pt x="0" y="0"/>
                    </a:moveTo>
                    <a:lnTo>
                      <a:pt x="0" y="62922"/>
                    </a:lnTo>
                    <a:lnTo>
                      <a:pt x="2453" y="62922"/>
                    </a:lnTo>
                    <a:lnTo>
                      <a:pt x="245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0" name="Google Shape;800;p33"/>
              <p:cNvSpPr/>
              <p:nvPr/>
            </p:nvSpPr>
            <p:spPr>
              <a:xfrm>
                <a:off x="1882200" y="3263125"/>
                <a:ext cx="236575" cy="236525"/>
              </a:xfrm>
              <a:custGeom>
                <a:avLst/>
                <a:gdLst/>
                <a:ahLst/>
                <a:cxnLst/>
                <a:rect l="l" t="t" r="r" b="b"/>
                <a:pathLst>
                  <a:path w="9463" h="9461" extrusionOk="0">
                    <a:moveTo>
                      <a:pt x="4732" y="2452"/>
                    </a:moveTo>
                    <a:cubicBezTo>
                      <a:pt x="5987" y="2452"/>
                      <a:pt x="7010" y="3475"/>
                      <a:pt x="7010" y="4730"/>
                    </a:cubicBezTo>
                    <a:cubicBezTo>
                      <a:pt x="7010" y="5987"/>
                      <a:pt x="5989" y="7009"/>
                      <a:pt x="4732" y="7009"/>
                    </a:cubicBezTo>
                    <a:cubicBezTo>
                      <a:pt x="3475" y="7009"/>
                      <a:pt x="2453" y="5988"/>
                      <a:pt x="2453" y="4730"/>
                    </a:cubicBezTo>
                    <a:cubicBezTo>
                      <a:pt x="2453" y="3473"/>
                      <a:pt x="3475" y="2452"/>
                      <a:pt x="4732" y="2452"/>
                    </a:cubicBezTo>
                    <a:close/>
                    <a:moveTo>
                      <a:pt x="4732" y="0"/>
                    </a:moveTo>
                    <a:cubicBezTo>
                      <a:pt x="2124" y="0"/>
                      <a:pt x="1" y="2122"/>
                      <a:pt x="1" y="4730"/>
                    </a:cubicBezTo>
                    <a:cubicBezTo>
                      <a:pt x="1" y="7338"/>
                      <a:pt x="2124" y="9461"/>
                      <a:pt x="4732" y="9461"/>
                    </a:cubicBezTo>
                    <a:cubicBezTo>
                      <a:pt x="7341" y="9461"/>
                      <a:pt x="9463" y="7338"/>
                      <a:pt x="9463" y="4730"/>
                    </a:cubicBezTo>
                    <a:cubicBezTo>
                      <a:pt x="9463" y="2123"/>
                      <a:pt x="7339" y="0"/>
                      <a:pt x="473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" name="Google Shape;801;p33"/>
              <p:cNvSpPr/>
              <p:nvPr/>
            </p:nvSpPr>
            <p:spPr>
              <a:xfrm>
                <a:off x="5180450" y="2322125"/>
                <a:ext cx="236575" cy="236575"/>
              </a:xfrm>
              <a:custGeom>
                <a:avLst/>
                <a:gdLst/>
                <a:ahLst/>
                <a:cxnLst/>
                <a:rect l="l" t="t" r="r" b="b"/>
                <a:pathLst>
                  <a:path w="9463" h="9463" extrusionOk="0">
                    <a:moveTo>
                      <a:pt x="4731" y="2452"/>
                    </a:moveTo>
                    <a:cubicBezTo>
                      <a:pt x="5987" y="2452"/>
                      <a:pt x="7009" y="3475"/>
                      <a:pt x="7009" y="4731"/>
                    </a:cubicBezTo>
                    <a:cubicBezTo>
                      <a:pt x="7009" y="5988"/>
                      <a:pt x="5988" y="7010"/>
                      <a:pt x="4731" y="7010"/>
                    </a:cubicBezTo>
                    <a:cubicBezTo>
                      <a:pt x="3474" y="7010"/>
                      <a:pt x="2452" y="5988"/>
                      <a:pt x="2452" y="4731"/>
                    </a:cubicBezTo>
                    <a:cubicBezTo>
                      <a:pt x="2452" y="3475"/>
                      <a:pt x="3474" y="2454"/>
                      <a:pt x="4731" y="2454"/>
                    </a:cubicBezTo>
                    <a:lnTo>
                      <a:pt x="4731" y="2452"/>
                    </a:lnTo>
                    <a:close/>
                    <a:moveTo>
                      <a:pt x="4731" y="0"/>
                    </a:moveTo>
                    <a:cubicBezTo>
                      <a:pt x="2123" y="0"/>
                      <a:pt x="0" y="2123"/>
                      <a:pt x="0" y="4731"/>
                    </a:cubicBezTo>
                    <a:cubicBezTo>
                      <a:pt x="0" y="7340"/>
                      <a:pt x="2123" y="9462"/>
                      <a:pt x="4731" y="9462"/>
                    </a:cubicBezTo>
                    <a:cubicBezTo>
                      <a:pt x="7340" y="9462"/>
                      <a:pt x="9462" y="7339"/>
                      <a:pt x="9462" y="4731"/>
                    </a:cubicBezTo>
                    <a:cubicBezTo>
                      <a:pt x="9462" y="2123"/>
                      <a:pt x="7338" y="0"/>
                      <a:pt x="473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02" name="Google Shape;802;p33"/>
            <p:cNvSpPr/>
            <p:nvPr/>
          </p:nvSpPr>
          <p:spPr>
            <a:xfrm>
              <a:off x="956925" y="1380150"/>
              <a:ext cx="3615092" cy="2964328"/>
            </a:xfrm>
            <a:custGeom>
              <a:avLst/>
              <a:gdLst/>
              <a:ahLst/>
              <a:cxnLst/>
              <a:rect l="l" t="t" r="r" b="b"/>
              <a:pathLst>
                <a:path w="36553" h="27968" extrusionOk="0">
                  <a:moveTo>
                    <a:pt x="0" y="0"/>
                  </a:moveTo>
                  <a:lnTo>
                    <a:pt x="0" y="27968"/>
                  </a:lnTo>
                  <a:lnTo>
                    <a:pt x="36553" y="27968"/>
                  </a:lnTo>
                  <a:lnTo>
                    <a:pt x="36553" y="0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33"/>
            <p:cNvSpPr/>
            <p:nvPr/>
          </p:nvSpPr>
          <p:spPr>
            <a:xfrm>
              <a:off x="956924" y="1381176"/>
              <a:ext cx="3615092" cy="183518"/>
            </a:xfrm>
            <a:custGeom>
              <a:avLst/>
              <a:gdLst/>
              <a:ahLst/>
              <a:cxnLst/>
              <a:rect l="l" t="t" r="r" b="b"/>
              <a:pathLst>
                <a:path w="36553" h="2620" extrusionOk="0">
                  <a:moveTo>
                    <a:pt x="0" y="0"/>
                  </a:moveTo>
                  <a:lnTo>
                    <a:pt x="0" y="2619"/>
                  </a:lnTo>
                  <a:lnTo>
                    <a:pt x="36553" y="2619"/>
                  </a:lnTo>
                  <a:lnTo>
                    <a:pt x="36553" y="0"/>
                  </a:ln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33"/>
            <p:cNvSpPr/>
            <p:nvPr/>
          </p:nvSpPr>
          <p:spPr>
            <a:xfrm>
              <a:off x="1140305" y="1422799"/>
              <a:ext cx="97709" cy="96718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33"/>
            <p:cNvSpPr/>
            <p:nvPr/>
          </p:nvSpPr>
          <p:spPr>
            <a:xfrm>
              <a:off x="1271591" y="1422799"/>
              <a:ext cx="97709" cy="96718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33"/>
            <p:cNvSpPr/>
            <p:nvPr/>
          </p:nvSpPr>
          <p:spPr>
            <a:xfrm>
              <a:off x="1009019" y="1422799"/>
              <a:ext cx="97709" cy="96718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07" name="Google Shape;807;p33"/>
          <p:cNvSpPr txBox="1">
            <a:spLocks noGrp="1"/>
          </p:cNvSpPr>
          <p:nvPr>
            <p:ph type="subTitle" idx="1"/>
          </p:nvPr>
        </p:nvSpPr>
        <p:spPr>
          <a:xfrm>
            <a:off x="4876800" y="2954300"/>
            <a:ext cx="3273000" cy="44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b="1" dirty="0" err="1" smtClean="0"/>
              <a:t>Bước</a:t>
            </a:r>
            <a:r>
              <a:rPr lang="en-US" b="1" dirty="0" smtClean="0"/>
              <a:t> 1 : </a:t>
            </a:r>
            <a:r>
              <a:rPr lang="en-US" b="1" dirty="0" err="1" smtClean="0"/>
              <a:t>xây</a:t>
            </a:r>
            <a:r>
              <a:rPr lang="en-US" b="1" dirty="0" smtClean="0"/>
              <a:t> </a:t>
            </a:r>
            <a:r>
              <a:rPr lang="en-US" b="1" dirty="0" err="1" smtClean="0"/>
              <a:t>dựng</a:t>
            </a:r>
            <a:r>
              <a:rPr lang="en-US" b="1" dirty="0" smtClean="0"/>
              <a:t> </a:t>
            </a:r>
            <a:r>
              <a:rPr lang="en-US" b="1" dirty="0" err="1" smtClean="0"/>
              <a:t>thuật</a:t>
            </a:r>
            <a:r>
              <a:rPr lang="en-US" b="1" dirty="0" smtClean="0"/>
              <a:t> </a:t>
            </a:r>
            <a:r>
              <a:rPr lang="en-US" b="1" dirty="0" err="1" smtClean="0"/>
              <a:t>toán</a:t>
            </a:r>
            <a:r>
              <a:rPr lang="en-US" b="1" dirty="0" smtClean="0"/>
              <a:t> Binary Search </a:t>
            </a:r>
            <a:r>
              <a:rPr lang="en-US" b="1" dirty="0" err="1" smtClean="0"/>
              <a:t>trong</a:t>
            </a:r>
            <a:r>
              <a:rPr lang="en-US" b="1" dirty="0" smtClean="0"/>
              <a:t> java </a:t>
            </a:r>
            <a:endParaRPr lang="en-US" dirty="0"/>
          </a:p>
        </p:txBody>
      </p:sp>
      <p:sp>
        <p:nvSpPr>
          <p:cNvPr id="810" name="Google Shape;810;p33"/>
          <p:cNvSpPr txBox="1">
            <a:spLocks noGrp="1"/>
          </p:cNvSpPr>
          <p:nvPr>
            <p:ph type="title"/>
          </p:nvPr>
        </p:nvSpPr>
        <p:spPr>
          <a:xfrm>
            <a:off x="697475" y="575845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3.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Triển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khai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thuật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toán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Binary Search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trong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Java:</a:t>
            </a:r>
          </a:p>
        </p:txBody>
      </p:sp>
      <p:sp>
        <p:nvSpPr>
          <p:cNvPr id="812" name="Google Shape;812;p33"/>
          <p:cNvSpPr/>
          <p:nvPr/>
        </p:nvSpPr>
        <p:spPr>
          <a:xfrm>
            <a:off x="971861" y="4283165"/>
            <a:ext cx="253192" cy="271427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3" name="Picture 52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496" y="1963731"/>
            <a:ext cx="4414507" cy="231943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err="1"/>
              <a:t>Bước</a:t>
            </a:r>
            <a:r>
              <a:rPr lang="en-US" b="1" dirty="0"/>
              <a:t> 2 : </a:t>
            </a:r>
            <a:r>
              <a:rPr lang="en-US" b="1" dirty="0" err="1"/>
              <a:t>Xây</a:t>
            </a:r>
            <a:r>
              <a:rPr lang="en-US" b="1" dirty="0"/>
              <a:t> </a:t>
            </a:r>
            <a:r>
              <a:rPr lang="en-US" b="1" dirty="0" err="1"/>
              <a:t>dựng</a:t>
            </a:r>
            <a:r>
              <a:rPr lang="en-US" b="1" dirty="0"/>
              <a:t> </a:t>
            </a:r>
            <a:r>
              <a:rPr lang="en-US" b="1" dirty="0" err="1"/>
              <a:t>thuật</a:t>
            </a:r>
            <a:r>
              <a:rPr lang="en-US" b="1" dirty="0"/>
              <a:t> </a:t>
            </a:r>
            <a:r>
              <a:rPr lang="en-US" b="1" dirty="0" err="1"/>
              <a:t>toán</a:t>
            </a:r>
            <a:r>
              <a:rPr lang="en-US" b="1" dirty="0"/>
              <a:t> </a:t>
            </a:r>
            <a:r>
              <a:rPr lang="en-US" b="1" dirty="0" err="1"/>
              <a:t>sắp</a:t>
            </a:r>
            <a:r>
              <a:rPr lang="en-US" b="1" dirty="0"/>
              <a:t> </a:t>
            </a:r>
            <a:r>
              <a:rPr lang="en-US" b="1" dirty="0" err="1"/>
              <a:t>xếp</a:t>
            </a:r>
            <a:r>
              <a:rPr lang="en-US" b="1" dirty="0"/>
              <a:t> </a:t>
            </a:r>
            <a:r>
              <a:rPr lang="en-US" b="1" dirty="0" err="1"/>
              <a:t>phân</a:t>
            </a:r>
            <a:r>
              <a:rPr lang="en-US" b="1" dirty="0"/>
              <a:t> </a:t>
            </a:r>
            <a:r>
              <a:rPr lang="en-US" b="1" dirty="0" err="1"/>
              <a:t>đoạn</a:t>
            </a:r>
            <a:r>
              <a:rPr lang="en-US" b="1" dirty="0"/>
              <a:t> (</a:t>
            </a:r>
            <a:r>
              <a:rPr lang="en-US" b="1" dirty="0" err="1"/>
              <a:t>QuickSort</a:t>
            </a:r>
            <a:r>
              <a:rPr lang="en-US" b="1" dirty="0"/>
              <a:t>) </a:t>
            </a:r>
            <a:endParaRPr lang="en-US" dirty="0"/>
          </a:p>
        </p:txBody>
      </p:sp>
      <p:grpSp>
        <p:nvGrpSpPr>
          <p:cNvPr id="5" name="Google Shape;786;p33"/>
          <p:cNvGrpSpPr/>
          <p:nvPr/>
        </p:nvGrpSpPr>
        <p:grpSpPr>
          <a:xfrm>
            <a:off x="685800" y="681485"/>
            <a:ext cx="3706225" cy="4114800"/>
            <a:chOff x="956924" y="1380150"/>
            <a:chExt cx="3615093" cy="2964328"/>
          </a:xfrm>
        </p:grpSpPr>
        <p:sp>
          <p:nvSpPr>
            <p:cNvPr id="6" name="Google Shape;787;p33"/>
            <p:cNvSpPr/>
            <p:nvPr/>
          </p:nvSpPr>
          <p:spPr>
            <a:xfrm>
              <a:off x="3600390" y="1452584"/>
              <a:ext cx="200379" cy="171306"/>
            </a:xfrm>
            <a:custGeom>
              <a:avLst/>
              <a:gdLst/>
              <a:ahLst/>
              <a:cxnLst/>
              <a:rect l="l" t="t" r="r" b="b"/>
              <a:pathLst>
                <a:path w="1537" h="1314" extrusionOk="0">
                  <a:moveTo>
                    <a:pt x="79" y="1"/>
                  </a:moveTo>
                  <a:cubicBezTo>
                    <a:pt x="73" y="1"/>
                    <a:pt x="67" y="2"/>
                    <a:pt x="60" y="4"/>
                  </a:cubicBezTo>
                  <a:cubicBezTo>
                    <a:pt x="13" y="16"/>
                    <a:pt x="1" y="63"/>
                    <a:pt x="13" y="99"/>
                  </a:cubicBezTo>
                  <a:cubicBezTo>
                    <a:pt x="251" y="802"/>
                    <a:pt x="739" y="1206"/>
                    <a:pt x="1453" y="1314"/>
                  </a:cubicBezTo>
                  <a:lnTo>
                    <a:pt x="1465" y="1314"/>
                  </a:lnTo>
                  <a:cubicBezTo>
                    <a:pt x="1501" y="1314"/>
                    <a:pt x="1525" y="1290"/>
                    <a:pt x="1537" y="1254"/>
                  </a:cubicBezTo>
                  <a:cubicBezTo>
                    <a:pt x="1537" y="1206"/>
                    <a:pt x="1513" y="1171"/>
                    <a:pt x="1477" y="1171"/>
                  </a:cubicBezTo>
                  <a:cubicBezTo>
                    <a:pt x="810" y="1063"/>
                    <a:pt x="382" y="706"/>
                    <a:pt x="156" y="51"/>
                  </a:cubicBezTo>
                  <a:cubicBezTo>
                    <a:pt x="136" y="22"/>
                    <a:pt x="108" y="1"/>
                    <a:pt x="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" name="Google Shape;788;p33"/>
            <p:cNvGrpSpPr/>
            <p:nvPr/>
          </p:nvGrpSpPr>
          <p:grpSpPr>
            <a:xfrm>
              <a:off x="1777395" y="1474934"/>
              <a:ext cx="2018496" cy="2013992"/>
              <a:chOff x="1097725" y="238125"/>
              <a:chExt cx="5248300" cy="5237950"/>
            </a:xfrm>
          </p:grpSpPr>
          <p:sp>
            <p:nvSpPr>
              <p:cNvPr id="13" name="Google Shape;789;p33"/>
              <p:cNvSpPr/>
              <p:nvPr/>
            </p:nvSpPr>
            <p:spPr>
              <a:xfrm>
                <a:off x="1097725" y="238125"/>
                <a:ext cx="5248300" cy="5237950"/>
              </a:xfrm>
              <a:custGeom>
                <a:avLst/>
                <a:gdLst/>
                <a:ahLst/>
                <a:cxnLst/>
                <a:rect l="l" t="t" r="r" b="b"/>
                <a:pathLst>
                  <a:path w="209932" h="209518" extrusionOk="0">
                    <a:moveTo>
                      <a:pt x="65541" y="0"/>
                    </a:moveTo>
                    <a:cubicBezTo>
                      <a:pt x="55423" y="0"/>
                      <a:pt x="45718" y="2728"/>
                      <a:pt x="36134" y="9203"/>
                    </a:cubicBezTo>
                    <a:cubicBezTo>
                      <a:pt x="12586" y="25110"/>
                      <a:pt x="1" y="54754"/>
                      <a:pt x="11842" y="105441"/>
                    </a:cubicBezTo>
                    <a:cubicBezTo>
                      <a:pt x="23683" y="156129"/>
                      <a:pt x="36089" y="200108"/>
                      <a:pt x="58757" y="207564"/>
                    </a:cubicBezTo>
                    <a:cubicBezTo>
                      <a:pt x="62781" y="208888"/>
                      <a:pt x="66999" y="209518"/>
                      <a:pt x="71406" y="209518"/>
                    </a:cubicBezTo>
                    <a:cubicBezTo>
                      <a:pt x="92252" y="209518"/>
                      <a:pt x="117322" y="195421"/>
                      <a:pt x="145959" y="173937"/>
                    </a:cubicBezTo>
                    <a:cubicBezTo>
                      <a:pt x="180649" y="147909"/>
                      <a:pt x="209932" y="125747"/>
                      <a:pt x="209622" y="97815"/>
                    </a:cubicBezTo>
                    <a:cubicBezTo>
                      <a:pt x="209324" y="71150"/>
                      <a:pt x="183909" y="51283"/>
                      <a:pt x="141267" y="28684"/>
                    </a:cubicBezTo>
                    <a:cubicBezTo>
                      <a:pt x="111969" y="13156"/>
                      <a:pt x="87759" y="0"/>
                      <a:pt x="6554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790;p33"/>
              <p:cNvSpPr/>
              <p:nvPr/>
            </p:nvSpPr>
            <p:spPr>
              <a:xfrm>
                <a:off x="2714911" y="1955625"/>
                <a:ext cx="665725" cy="914275"/>
              </a:xfrm>
              <a:custGeom>
                <a:avLst/>
                <a:gdLst/>
                <a:ahLst/>
                <a:cxnLst/>
                <a:rect l="l" t="t" r="r" b="b"/>
                <a:pathLst>
                  <a:path w="26629" h="36571" extrusionOk="0">
                    <a:moveTo>
                      <a:pt x="1" y="1"/>
                    </a:moveTo>
                    <a:lnTo>
                      <a:pt x="1" y="36571"/>
                    </a:lnTo>
                    <a:lnTo>
                      <a:pt x="26628" y="36571"/>
                    </a:lnTo>
                    <a:lnTo>
                      <a:pt x="26628" y="27814"/>
                    </a:lnTo>
                    <a:lnTo>
                      <a:pt x="10044" y="27814"/>
                    </a:lnTo>
                    <a:lnTo>
                      <a:pt x="1004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791;p33"/>
              <p:cNvSpPr/>
              <p:nvPr/>
            </p:nvSpPr>
            <p:spPr>
              <a:xfrm>
                <a:off x="3754036" y="1950475"/>
                <a:ext cx="928425" cy="927150"/>
              </a:xfrm>
              <a:custGeom>
                <a:avLst/>
                <a:gdLst/>
                <a:ahLst/>
                <a:cxnLst/>
                <a:rect l="l" t="t" r="r" b="b"/>
                <a:pathLst>
                  <a:path w="37137" h="37086" extrusionOk="0">
                    <a:moveTo>
                      <a:pt x="18542" y="8910"/>
                    </a:moveTo>
                    <a:cubicBezTo>
                      <a:pt x="19949" y="8910"/>
                      <a:pt x="21177" y="9176"/>
                      <a:pt x="22224" y="9709"/>
                    </a:cubicBezTo>
                    <a:cubicBezTo>
                      <a:pt x="23271" y="10241"/>
                      <a:pt x="24148" y="10945"/>
                      <a:pt x="24851" y="11820"/>
                    </a:cubicBezTo>
                    <a:cubicBezTo>
                      <a:pt x="25556" y="12695"/>
                      <a:pt x="26080" y="13708"/>
                      <a:pt x="26423" y="14860"/>
                    </a:cubicBezTo>
                    <a:cubicBezTo>
                      <a:pt x="26766" y="16011"/>
                      <a:pt x="26937" y="17204"/>
                      <a:pt x="26937" y="18439"/>
                    </a:cubicBezTo>
                    <a:cubicBezTo>
                      <a:pt x="26937" y="19642"/>
                      <a:pt x="26773" y="20837"/>
                      <a:pt x="26448" y="21993"/>
                    </a:cubicBezTo>
                    <a:cubicBezTo>
                      <a:pt x="26122" y="23161"/>
                      <a:pt x="25624" y="24200"/>
                      <a:pt x="24955" y="25110"/>
                    </a:cubicBezTo>
                    <a:cubicBezTo>
                      <a:pt x="24285" y="26019"/>
                      <a:pt x="23417" y="26757"/>
                      <a:pt x="22353" y="27324"/>
                    </a:cubicBezTo>
                    <a:cubicBezTo>
                      <a:pt x="21289" y="27891"/>
                      <a:pt x="20036" y="28174"/>
                      <a:pt x="18594" y="28174"/>
                    </a:cubicBezTo>
                    <a:cubicBezTo>
                      <a:pt x="17151" y="28174"/>
                      <a:pt x="15907" y="27899"/>
                      <a:pt x="14860" y="27350"/>
                    </a:cubicBezTo>
                    <a:cubicBezTo>
                      <a:pt x="13813" y="26801"/>
                      <a:pt x="12946" y="26080"/>
                      <a:pt x="12258" y="25187"/>
                    </a:cubicBezTo>
                    <a:cubicBezTo>
                      <a:pt x="11571" y="24296"/>
                      <a:pt x="11056" y="23274"/>
                      <a:pt x="10713" y="22123"/>
                    </a:cubicBezTo>
                    <a:cubicBezTo>
                      <a:pt x="10370" y="20972"/>
                      <a:pt x="10199" y="19779"/>
                      <a:pt x="10199" y="18543"/>
                    </a:cubicBezTo>
                    <a:cubicBezTo>
                      <a:pt x="10197" y="17349"/>
                      <a:pt x="10362" y="16161"/>
                      <a:pt x="10687" y="15014"/>
                    </a:cubicBezTo>
                    <a:cubicBezTo>
                      <a:pt x="11013" y="13863"/>
                      <a:pt x="11519" y="12834"/>
                      <a:pt x="12207" y="11924"/>
                    </a:cubicBezTo>
                    <a:cubicBezTo>
                      <a:pt x="12894" y="11014"/>
                      <a:pt x="13761" y="10284"/>
                      <a:pt x="14808" y="9735"/>
                    </a:cubicBezTo>
                    <a:cubicBezTo>
                      <a:pt x="15855" y="9186"/>
                      <a:pt x="17099" y="8910"/>
                      <a:pt x="18542" y="8910"/>
                    </a:cubicBezTo>
                    <a:close/>
                    <a:moveTo>
                      <a:pt x="18697" y="1"/>
                    </a:moveTo>
                    <a:cubicBezTo>
                      <a:pt x="15984" y="1"/>
                      <a:pt x="13487" y="508"/>
                      <a:pt x="11203" y="1521"/>
                    </a:cubicBezTo>
                    <a:cubicBezTo>
                      <a:pt x="8920" y="2535"/>
                      <a:pt x="6946" y="3891"/>
                      <a:pt x="5279" y="5590"/>
                    </a:cubicBezTo>
                    <a:cubicBezTo>
                      <a:pt x="3615" y="7289"/>
                      <a:pt x="2319" y="9256"/>
                      <a:pt x="1391" y="11487"/>
                    </a:cubicBezTo>
                    <a:cubicBezTo>
                      <a:pt x="464" y="13720"/>
                      <a:pt x="0" y="16037"/>
                      <a:pt x="0" y="18440"/>
                    </a:cubicBezTo>
                    <a:cubicBezTo>
                      <a:pt x="1" y="20809"/>
                      <a:pt x="447" y="23110"/>
                      <a:pt x="1339" y="25343"/>
                    </a:cubicBezTo>
                    <a:cubicBezTo>
                      <a:pt x="2232" y="27574"/>
                      <a:pt x="3485" y="29558"/>
                      <a:pt x="5099" y="31291"/>
                    </a:cubicBezTo>
                    <a:cubicBezTo>
                      <a:pt x="6713" y="33025"/>
                      <a:pt x="8654" y="34424"/>
                      <a:pt x="10920" y="35489"/>
                    </a:cubicBezTo>
                    <a:cubicBezTo>
                      <a:pt x="13187" y="36553"/>
                      <a:pt x="15710" y="37086"/>
                      <a:pt x="18492" y="37086"/>
                    </a:cubicBezTo>
                    <a:cubicBezTo>
                      <a:pt x="21204" y="37085"/>
                      <a:pt x="23702" y="36570"/>
                      <a:pt x="25986" y="35541"/>
                    </a:cubicBezTo>
                    <a:cubicBezTo>
                      <a:pt x="28270" y="34510"/>
                      <a:pt x="30235" y="33145"/>
                      <a:pt x="31882" y="31446"/>
                    </a:cubicBezTo>
                    <a:cubicBezTo>
                      <a:pt x="33532" y="29745"/>
                      <a:pt x="34819" y="27788"/>
                      <a:pt x="35746" y="25574"/>
                    </a:cubicBezTo>
                    <a:cubicBezTo>
                      <a:pt x="36672" y="23359"/>
                      <a:pt x="37136" y="21050"/>
                      <a:pt x="37136" y="18646"/>
                    </a:cubicBezTo>
                    <a:cubicBezTo>
                      <a:pt x="37135" y="16312"/>
                      <a:pt x="36698" y="14029"/>
                      <a:pt x="35823" y="11796"/>
                    </a:cubicBezTo>
                    <a:cubicBezTo>
                      <a:pt x="34948" y="9564"/>
                      <a:pt x="33702" y="7572"/>
                      <a:pt x="32089" y="5821"/>
                    </a:cubicBezTo>
                    <a:cubicBezTo>
                      <a:pt x="30476" y="4070"/>
                      <a:pt x="28536" y="2662"/>
                      <a:pt x="26269" y="1597"/>
                    </a:cubicBezTo>
                    <a:cubicBezTo>
                      <a:pt x="24003" y="533"/>
                      <a:pt x="21478" y="1"/>
                      <a:pt x="1869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792;p33"/>
              <p:cNvSpPr/>
              <p:nvPr/>
            </p:nvSpPr>
            <p:spPr>
              <a:xfrm>
                <a:off x="2561011" y="3482125"/>
                <a:ext cx="876900" cy="927125"/>
              </a:xfrm>
              <a:custGeom>
                <a:avLst/>
                <a:gdLst/>
                <a:ahLst/>
                <a:cxnLst/>
                <a:rect l="l" t="t" r="r" b="b"/>
                <a:pathLst>
                  <a:path w="35076" h="37085" extrusionOk="0">
                    <a:moveTo>
                      <a:pt x="18749" y="0"/>
                    </a:moveTo>
                    <a:cubicBezTo>
                      <a:pt x="16104" y="0"/>
                      <a:pt x="13641" y="472"/>
                      <a:pt x="11357" y="1416"/>
                    </a:cubicBezTo>
                    <a:cubicBezTo>
                      <a:pt x="9074" y="2362"/>
                      <a:pt x="7090" y="3649"/>
                      <a:pt x="5409" y="5279"/>
                    </a:cubicBezTo>
                    <a:cubicBezTo>
                      <a:pt x="3726" y="6911"/>
                      <a:pt x="2404" y="8834"/>
                      <a:pt x="1442" y="11048"/>
                    </a:cubicBezTo>
                    <a:cubicBezTo>
                      <a:pt x="481" y="13263"/>
                      <a:pt x="0" y="15658"/>
                      <a:pt x="0" y="18234"/>
                    </a:cubicBezTo>
                    <a:cubicBezTo>
                      <a:pt x="0" y="21220"/>
                      <a:pt x="480" y="23882"/>
                      <a:pt x="1442" y="26217"/>
                    </a:cubicBezTo>
                    <a:cubicBezTo>
                      <a:pt x="2404" y="28553"/>
                      <a:pt x="3691" y="30527"/>
                      <a:pt x="5306" y="32140"/>
                    </a:cubicBezTo>
                    <a:cubicBezTo>
                      <a:pt x="6918" y="33755"/>
                      <a:pt x="8807" y="34982"/>
                      <a:pt x="10971" y="35823"/>
                    </a:cubicBezTo>
                    <a:cubicBezTo>
                      <a:pt x="13136" y="36664"/>
                      <a:pt x="15401" y="37084"/>
                      <a:pt x="17769" y="37084"/>
                    </a:cubicBezTo>
                    <a:cubicBezTo>
                      <a:pt x="17771" y="37084"/>
                      <a:pt x="17773" y="37084"/>
                      <a:pt x="17775" y="37084"/>
                    </a:cubicBezTo>
                    <a:cubicBezTo>
                      <a:pt x="21171" y="37084"/>
                      <a:pt x="24174" y="35985"/>
                      <a:pt x="26784" y="33789"/>
                    </a:cubicBezTo>
                    <a:lnTo>
                      <a:pt x="26784" y="33789"/>
                    </a:lnTo>
                    <a:lnTo>
                      <a:pt x="26783" y="36827"/>
                    </a:lnTo>
                    <a:lnTo>
                      <a:pt x="35076" y="36827"/>
                    </a:lnTo>
                    <a:lnTo>
                      <a:pt x="35076" y="17357"/>
                    </a:lnTo>
                    <a:lnTo>
                      <a:pt x="20036" y="17357"/>
                    </a:lnTo>
                    <a:lnTo>
                      <a:pt x="20036" y="24569"/>
                    </a:lnTo>
                    <a:lnTo>
                      <a:pt x="26372" y="24569"/>
                    </a:lnTo>
                    <a:cubicBezTo>
                      <a:pt x="24140" y="26972"/>
                      <a:pt x="21564" y="28173"/>
                      <a:pt x="18646" y="28173"/>
                    </a:cubicBezTo>
                    <a:cubicBezTo>
                      <a:pt x="17376" y="28173"/>
                      <a:pt x="16225" y="27941"/>
                      <a:pt x="15195" y="27478"/>
                    </a:cubicBezTo>
                    <a:cubicBezTo>
                      <a:pt x="14165" y="27015"/>
                      <a:pt x="13281" y="26363"/>
                      <a:pt x="12543" y="25522"/>
                    </a:cubicBezTo>
                    <a:cubicBezTo>
                      <a:pt x="11805" y="24680"/>
                      <a:pt x="11229" y="23676"/>
                      <a:pt x="10817" y="22508"/>
                    </a:cubicBezTo>
                    <a:cubicBezTo>
                      <a:pt x="10405" y="21341"/>
                      <a:pt x="10199" y="20036"/>
                      <a:pt x="10199" y="18594"/>
                    </a:cubicBezTo>
                    <a:cubicBezTo>
                      <a:pt x="10199" y="17185"/>
                      <a:pt x="10405" y="15889"/>
                      <a:pt x="10817" y="14705"/>
                    </a:cubicBezTo>
                    <a:cubicBezTo>
                      <a:pt x="11229" y="13520"/>
                      <a:pt x="11797" y="12497"/>
                      <a:pt x="12517" y="11640"/>
                    </a:cubicBezTo>
                    <a:cubicBezTo>
                      <a:pt x="13237" y="10782"/>
                      <a:pt x="14095" y="10113"/>
                      <a:pt x="15092" y="9632"/>
                    </a:cubicBezTo>
                    <a:cubicBezTo>
                      <a:pt x="16087" y="9151"/>
                      <a:pt x="17185" y="8911"/>
                      <a:pt x="18388" y="8911"/>
                    </a:cubicBezTo>
                    <a:cubicBezTo>
                      <a:pt x="20002" y="8911"/>
                      <a:pt x="21530" y="9349"/>
                      <a:pt x="22973" y="10224"/>
                    </a:cubicBezTo>
                    <a:cubicBezTo>
                      <a:pt x="24415" y="11099"/>
                      <a:pt x="25496" y="12259"/>
                      <a:pt x="26217" y="13701"/>
                    </a:cubicBezTo>
                    <a:lnTo>
                      <a:pt x="33687" y="7984"/>
                    </a:lnTo>
                    <a:cubicBezTo>
                      <a:pt x="33033" y="6748"/>
                      <a:pt x="32192" y="5640"/>
                      <a:pt x="31162" y="4662"/>
                    </a:cubicBezTo>
                    <a:cubicBezTo>
                      <a:pt x="30132" y="3683"/>
                      <a:pt x="28974" y="2842"/>
                      <a:pt x="27687" y="2138"/>
                    </a:cubicBezTo>
                    <a:cubicBezTo>
                      <a:pt x="26398" y="1433"/>
                      <a:pt x="24998" y="901"/>
                      <a:pt x="23487" y="540"/>
                    </a:cubicBezTo>
                    <a:cubicBezTo>
                      <a:pt x="21975" y="180"/>
                      <a:pt x="20396" y="0"/>
                      <a:pt x="1874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793;p33"/>
              <p:cNvSpPr/>
              <p:nvPr/>
            </p:nvSpPr>
            <p:spPr>
              <a:xfrm>
                <a:off x="3858961" y="3483425"/>
                <a:ext cx="928425" cy="927125"/>
              </a:xfrm>
              <a:custGeom>
                <a:avLst/>
                <a:gdLst/>
                <a:ahLst/>
                <a:cxnLst/>
                <a:rect l="l" t="t" r="r" b="b"/>
                <a:pathLst>
                  <a:path w="37137" h="37085" extrusionOk="0">
                    <a:moveTo>
                      <a:pt x="18542" y="8909"/>
                    </a:moveTo>
                    <a:cubicBezTo>
                      <a:pt x="19949" y="8909"/>
                      <a:pt x="21178" y="9175"/>
                      <a:pt x="22225" y="9708"/>
                    </a:cubicBezTo>
                    <a:cubicBezTo>
                      <a:pt x="23272" y="10240"/>
                      <a:pt x="24148" y="10943"/>
                      <a:pt x="24851" y="11819"/>
                    </a:cubicBezTo>
                    <a:cubicBezTo>
                      <a:pt x="25557" y="12694"/>
                      <a:pt x="26081" y="13708"/>
                      <a:pt x="26424" y="14858"/>
                    </a:cubicBezTo>
                    <a:cubicBezTo>
                      <a:pt x="26767" y="16009"/>
                      <a:pt x="26938" y="17202"/>
                      <a:pt x="26938" y="18439"/>
                    </a:cubicBezTo>
                    <a:cubicBezTo>
                      <a:pt x="26938" y="19640"/>
                      <a:pt x="26774" y="20835"/>
                      <a:pt x="26449" y="21992"/>
                    </a:cubicBezTo>
                    <a:cubicBezTo>
                      <a:pt x="26123" y="23161"/>
                      <a:pt x="25625" y="24199"/>
                      <a:pt x="24956" y="25109"/>
                    </a:cubicBezTo>
                    <a:cubicBezTo>
                      <a:pt x="24285" y="26018"/>
                      <a:pt x="23418" y="26756"/>
                      <a:pt x="22354" y="27323"/>
                    </a:cubicBezTo>
                    <a:cubicBezTo>
                      <a:pt x="21290" y="27889"/>
                      <a:pt x="20037" y="28174"/>
                      <a:pt x="18594" y="28174"/>
                    </a:cubicBezTo>
                    <a:cubicBezTo>
                      <a:pt x="17152" y="28172"/>
                      <a:pt x="15908" y="27897"/>
                      <a:pt x="14861" y="27349"/>
                    </a:cubicBezTo>
                    <a:cubicBezTo>
                      <a:pt x="13814" y="26800"/>
                      <a:pt x="12946" y="26079"/>
                      <a:pt x="12259" y="25186"/>
                    </a:cubicBezTo>
                    <a:cubicBezTo>
                      <a:pt x="11571" y="24294"/>
                      <a:pt x="11056" y="23273"/>
                      <a:pt x="10714" y="22123"/>
                    </a:cubicBezTo>
                    <a:cubicBezTo>
                      <a:pt x="10371" y="20971"/>
                      <a:pt x="10199" y="19778"/>
                      <a:pt x="10199" y="18542"/>
                    </a:cubicBezTo>
                    <a:lnTo>
                      <a:pt x="10200" y="18542"/>
                    </a:lnTo>
                    <a:cubicBezTo>
                      <a:pt x="10198" y="17348"/>
                      <a:pt x="10362" y="16161"/>
                      <a:pt x="10688" y="15013"/>
                    </a:cubicBezTo>
                    <a:cubicBezTo>
                      <a:pt x="11014" y="13863"/>
                      <a:pt x="11520" y="12833"/>
                      <a:pt x="12208" y="11922"/>
                    </a:cubicBezTo>
                    <a:cubicBezTo>
                      <a:pt x="12894" y="11012"/>
                      <a:pt x="13761" y="10283"/>
                      <a:pt x="14809" y="9734"/>
                    </a:cubicBezTo>
                    <a:cubicBezTo>
                      <a:pt x="15856" y="9184"/>
                      <a:pt x="17100" y="8909"/>
                      <a:pt x="18542" y="8909"/>
                    </a:cubicBezTo>
                    <a:close/>
                    <a:moveTo>
                      <a:pt x="18688" y="0"/>
                    </a:moveTo>
                    <a:cubicBezTo>
                      <a:pt x="15979" y="0"/>
                      <a:pt x="13485" y="506"/>
                      <a:pt x="11204" y="1520"/>
                    </a:cubicBezTo>
                    <a:cubicBezTo>
                      <a:pt x="8921" y="2533"/>
                      <a:pt x="6946" y="3889"/>
                      <a:pt x="5280" y="5588"/>
                    </a:cubicBezTo>
                    <a:cubicBezTo>
                      <a:pt x="3616" y="7288"/>
                      <a:pt x="2319" y="9254"/>
                      <a:pt x="1392" y="11485"/>
                    </a:cubicBezTo>
                    <a:cubicBezTo>
                      <a:pt x="464" y="13718"/>
                      <a:pt x="1" y="16035"/>
                      <a:pt x="1" y="18439"/>
                    </a:cubicBezTo>
                    <a:cubicBezTo>
                      <a:pt x="1" y="20807"/>
                      <a:pt x="447" y="23107"/>
                      <a:pt x="1340" y="25341"/>
                    </a:cubicBezTo>
                    <a:cubicBezTo>
                      <a:pt x="2232" y="27574"/>
                      <a:pt x="3486" y="29557"/>
                      <a:pt x="5100" y="31290"/>
                    </a:cubicBezTo>
                    <a:cubicBezTo>
                      <a:pt x="6714" y="33025"/>
                      <a:pt x="8655" y="34424"/>
                      <a:pt x="10921" y="35488"/>
                    </a:cubicBezTo>
                    <a:cubicBezTo>
                      <a:pt x="13186" y="36552"/>
                      <a:pt x="15710" y="37084"/>
                      <a:pt x="18491" y="37084"/>
                    </a:cubicBezTo>
                    <a:cubicBezTo>
                      <a:pt x="21204" y="37084"/>
                      <a:pt x="23702" y="36569"/>
                      <a:pt x="25987" y="35539"/>
                    </a:cubicBezTo>
                    <a:cubicBezTo>
                      <a:pt x="28270" y="34509"/>
                      <a:pt x="30236" y="33145"/>
                      <a:pt x="31883" y="31444"/>
                    </a:cubicBezTo>
                    <a:cubicBezTo>
                      <a:pt x="33532" y="29745"/>
                      <a:pt x="34819" y="27787"/>
                      <a:pt x="35747" y="25572"/>
                    </a:cubicBezTo>
                    <a:cubicBezTo>
                      <a:pt x="36673" y="23358"/>
                      <a:pt x="37137" y="21048"/>
                      <a:pt x="37137" y="18645"/>
                    </a:cubicBezTo>
                    <a:cubicBezTo>
                      <a:pt x="37136" y="16310"/>
                      <a:pt x="36699" y="14027"/>
                      <a:pt x="35824" y="11796"/>
                    </a:cubicBezTo>
                    <a:cubicBezTo>
                      <a:pt x="34949" y="9563"/>
                      <a:pt x="33703" y="7571"/>
                      <a:pt x="32090" y="5820"/>
                    </a:cubicBezTo>
                    <a:cubicBezTo>
                      <a:pt x="30476" y="4069"/>
                      <a:pt x="28536" y="2661"/>
                      <a:pt x="26269" y="1597"/>
                    </a:cubicBezTo>
                    <a:cubicBezTo>
                      <a:pt x="24002" y="532"/>
                      <a:pt x="21478" y="0"/>
                      <a:pt x="18697" y="0"/>
                    </a:cubicBezTo>
                    <a:cubicBezTo>
                      <a:pt x="18694" y="0"/>
                      <a:pt x="18691" y="0"/>
                      <a:pt x="1868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794;p33"/>
              <p:cNvSpPr/>
              <p:nvPr/>
            </p:nvSpPr>
            <p:spPr>
              <a:xfrm>
                <a:off x="2688125" y="1159000"/>
                <a:ext cx="229325" cy="239450"/>
              </a:xfrm>
              <a:custGeom>
                <a:avLst/>
                <a:gdLst/>
                <a:ahLst/>
                <a:cxnLst/>
                <a:rect l="l" t="t" r="r" b="b"/>
                <a:pathLst>
                  <a:path w="9173" h="9578" extrusionOk="0">
                    <a:moveTo>
                      <a:pt x="0" y="1"/>
                    </a:moveTo>
                    <a:lnTo>
                      <a:pt x="3249" y="6381"/>
                    </a:lnTo>
                    <a:lnTo>
                      <a:pt x="3249" y="9577"/>
                    </a:lnTo>
                    <a:lnTo>
                      <a:pt x="5867" y="9577"/>
                    </a:lnTo>
                    <a:lnTo>
                      <a:pt x="5867" y="6407"/>
                    </a:lnTo>
                    <a:lnTo>
                      <a:pt x="9172" y="1"/>
                    </a:lnTo>
                    <a:lnTo>
                      <a:pt x="6312" y="1"/>
                    </a:lnTo>
                    <a:lnTo>
                      <a:pt x="4558" y="4141"/>
                    </a:lnTo>
                    <a:lnTo>
                      <a:pt x="284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795;p33"/>
              <p:cNvSpPr/>
              <p:nvPr/>
            </p:nvSpPr>
            <p:spPr>
              <a:xfrm>
                <a:off x="3200025" y="1157650"/>
                <a:ext cx="243200" cy="242825"/>
              </a:xfrm>
              <a:custGeom>
                <a:avLst/>
                <a:gdLst/>
                <a:ahLst/>
                <a:cxnLst/>
                <a:rect l="l" t="t" r="r" b="b"/>
                <a:pathLst>
                  <a:path w="9728" h="9713" extrusionOk="0">
                    <a:moveTo>
                      <a:pt x="4857" y="2334"/>
                    </a:moveTo>
                    <a:cubicBezTo>
                      <a:pt x="5226" y="2335"/>
                      <a:pt x="5547" y="2404"/>
                      <a:pt x="5823" y="2543"/>
                    </a:cubicBezTo>
                    <a:cubicBezTo>
                      <a:pt x="6089" y="2677"/>
                      <a:pt x="6323" y="2865"/>
                      <a:pt x="6510" y="3096"/>
                    </a:cubicBezTo>
                    <a:cubicBezTo>
                      <a:pt x="6698" y="3332"/>
                      <a:pt x="6837" y="3602"/>
                      <a:pt x="6922" y="3892"/>
                    </a:cubicBezTo>
                    <a:cubicBezTo>
                      <a:pt x="7011" y="4196"/>
                      <a:pt x="7057" y="4512"/>
                      <a:pt x="7057" y="4830"/>
                    </a:cubicBezTo>
                    <a:cubicBezTo>
                      <a:pt x="7057" y="5145"/>
                      <a:pt x="7012" y="5457"/>
                      <a:pt x="6927" y="5761"/>
                    </a:cubicBezTo>
                    <a:cubicBezTo>
                      <a:pt x="6843" y="6068"/>
                      <a:pt x="6712" y="6338"/>
                      <a:pt x="6537" y="6577"/>
                    </a:cubicBezTo>
                    <a:cubicBezTo>
                      <a:pt x="6361" y="6815"/>
                      <a:pt x="6135" y="7008"/>
                      <a:pt x="5855" y="7157"/>
                    </a:cubicBezTo>
                    <a:cubicBezTo>
                      <a:pt x="5576" y="7305"/>
                      <a:pt x="5250" y="7380"/>
                      <a:pt x="4872" y="7380"/>
                    </a:cubicBezTo>
                    <a:cubicBezTo>
                      <a:pt x="4492" y="7380"/>
                      <a:pt x="4167" y="7307"/>
                      <a:pt x="3892" y="7163"/>
                    </a:cubicBezTo>
                    <a:cubicBezTo>
                      <a:pt x="3617" y="7020"/>
                      <a:pt x="3391" y="6831"/>
                      <a:pt x="3212" y="6596"/>
                    </a:cubicBezTo>
                    <a:cubicBezTo>
                      <a:pt x="3027" y="6356"/>
                      <a:pt x="2890" y="6084"/>
                      <a:pt x="2807" y="5794"/>
                    </a:cubicBezTo>
                    <a:cubicBezTo>
                      <a:pt x="2716" y="5490"/>
                      <a:pt x="2671" y="5174"/>
                      <a:pt x="2672" y="4856"/>
                    </a:cubicBezTo>
                    <a:cubicBezTo>
                      <a:pt x="2672" y="4544"/>
                      <a:pt x="2715" y="4234"/>
                      <a:pt x="2800" y="3932"/>
                    </a:cubicBezTo>
                    <a:cubicBezTo>
                      <a:pt x="2881" y="3640"/>
                      <a:pt x="3016" y="3366"/>
                      <a:pt x="3197" y="3123"/>
                    </a:cubicBezTo>
                    <a:cubicBezTo>
                      <a:pt x="3380" y="2884"/>
                      <a:pt x="3612" y="2687"/>
                      <a:pt x="3879" y="2550"/>
                    </a:cubicBezTo>
                    <a:cubicBezTo>
                      <a:pt x="4154" y="2406"/>
                      <a:pt x="4479" y="2334"/>
                      <a:pt x="4857" y="2334"/>
                    </a:cubicBezTo>
                    <a:close/>
                    <a:moveTo>
                      <a:pt x="4897" y="1"/>
                    </a:moveTo>
                    <a:cubicBezTo>
                      <a:pt x="4186" y="1"/>
                      <a:pt x="3531" y="133"/>
                      <a:pt x="2935" y="398"/>
                    </a:cubicBezTo>
                    <a:cubicBezTo>
                      <a:pt x="2337" y="664"/>
                      <a:pt x="1819" y="1020"/>
                      <a:pt x="1384" y="1464"/>
                    </a:cubicBezTo>
                    <a:cubicBezTo>
                      <a:pt x="948" y="1909"/>
                      <a:pt x="601" y="2433"/>
                      <a:pt x="365" y="3009"/>
                    </a:cubicBezTo>
                    <a:cubicBezTo>
                      <a:pt x="124" y="3586"/>
                      <a:pt x="0" y="4205"/>
                      <a:pt x="1" y="4830"/>
                    </a:cubicBezTo>
                    <a:cubicBezTo>
                      <a:pt x="0" y="5449"/>
                      <a:pt x="119" y="6063"/>
                      <a:pt x="352" y="6637"/>
                    </a:cubicBezTo>
                    <a:cubicBezTo>
                      <a:pt x="580" y="7213"/>
                      <a:pt x="914" y="7742"/>
                      <a:pt x="1336" y="8196"/>
                    </a:cubicBezTo>
                    <a:cubicBezTo>
                      <a:pt x="1758" y="8650"/>
                      <a:pt x="2267" y="9017"/>
                      <a:pt x="2860" y="9295"/>
                    </a:cubicBezTo>
                    <a:cubicBezTo>
                      <a:pt x="3454" y="9574"/>
                      <a:pt x="4115" y="9713"/>
                      <a:pt x="4844" y="9713"/>
                    </a:cubicBezTo>
                    <a:cubicBezTo>
                      <a:pt x="5553" y="9713"/>
                      <a:pt x="6207" y="9577"/>
                      <a:pt x="6805" y="9308"/>
                    </a:cubicBezTo>
                    <a:cubicBezTo>
                      <a:pt x="7404" y="9038"/>
                      <a:pt x="7919" y="8682"/>
                      <a:pt x="8351" y="8235"/>
                    </a:cubicBezTo>
                    <a:cubicBezTo>
                      <a:pt x="8782" y="7792"/>
                      <a:pt x="9125" y="7270"/>
                      <a:pt x="9361" y="6698"/>
                    </a:cubicBezTo>
                    <a:cubicBezTo>
                      <a:pt x="9603" y="6124"/>
                      <a:pt x="9727" y="5507"/>
                      <a:pt x="9726" y="4883"/>
                    </a:cubicBezTo>
                    <a:cubicBezTo>
                      <a:pt x="9725" y="4270"/>
                      <a:pt x="9608" y="3661"/>
                      <a:pt x="9382" y="3089"/>
                    </a:cubicBezTo>
                    <a:cubicBezTo>
                      <a:pt x="9157" y="2512"/>
                      <a:pt x="8826" y="1981"/>
                      <a:pt x="8405" y="1524"/>
                    </a:cubicBezTo>
                    <a:cubicBezTo>
                      <a:pt x="7981" y="1066"/>
                      <a:pt x="7473" y="697"/>
                      <a:pt x="6880" y="418"/>
                    </a:cubicBezTo>
                    <a:cubicBezTo>
                      <a:pt x="6288" y="140"/>
                      <a:pt x="5627" y="1"/>
                      <a:pt x="489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796;p33"/>
              <p:cNvSpPr/>
              <p:nvPr/>
            </p:nvSpPr>
            <p:spPr>
              <a:xfrm>
                <a:off x="3761200" y="1159000"/>
                <a:ext cx="216200" cy="241500"/>
              </a:xfrm>
              <a:custGeom>
                <a:avLst/>
                <a:gdLst/>
                <a:ahLst/>
                <a:cxnLst/>
                <a:rect l="l" t="t" r="r" b="b"/>
                <a:pathLst>
                  <a:path w="8648" h="9660" extrusionOk="0">
                    <a:moveTo>
                      <a:pt x="0" y="1"/>
                    </a:moveTo>
                    <a:lnTo>
                      <a:pt x="0" y="4926"/>
                    </a:lnTo>
                    <a:cubicBezTo>
                      <a:pt x="0" y="5564"/>
                      <a:pt x="82" y="6169"/>
                      <a:pt x="244" y="6739"/>
                    </a:cubicBezTo>
                    <a:cubicBezTo>
                      <a:pt x="406" y="7310"/>
                      <a:pt x="663" y="7811"/>
                      <a:pt x="1012" y="8243"/>
                    </a:cubicBezTo>
                    <a:cubicBezTo>
                      <a:pt x="1363" y="8675"/>
                      <a:pt x="1810" y="9019"/>
                      <a:pt x="2355" y="9275"/>
                    </a:cubicBezTo>
                    <a:cubicBezTo>
                      <a:pt x="2900" y="9532"/>
                      <a:pt x="3554" y="9660"/>
                      <a:pt x="4318" y="9660"/>
                    </a:cubicBezTo>
                    <a:cubicBezTo>
                      <a:pt x="5055" y="9660"/>
                      <a:pt x="5696" y="9539"/>
                      <a:pt x="6239" y="9295"/>
                    </a:cubicBezTo>
                    <a:cubicBezTo>
                      <a:pt x="6784" y="9052"/>
                      <a:pt x="7235" y="8720"/>
                      <a:pt x="7595" y="8297"/>
                    </a:cubicBezTo>
                    <a:cubicBezTo>
                      <a:pt x="7955" y="7875"/>
                      <a:pt x="8220" y="7373"/>
                      <a:pt x="8391" y="6794"/>
                    </a:cubicBezTo>
                    <a:cubicBezTo>
                      <a:pt x="8562" y="6213"/>
                      <a:pt x="8647" y="5590"/>
                      <a:pt x="8647" y="4926"/>
                    </a:cubicBezTo>
                    <a:lnTo>
                      <a:pt x="8647" y="1"/>
                    </a:lnTo>
                    <a:lnTo>
                      <a:pt x="6017" y="1"/>
                    </a:lnTo>
                    <a:lnTo>
                      <a:pt x="6017" y="4924"/>
                    </a:lnTo>
                    <a:cubicBezTo>
                      <a:pt x="6018" y="5228"/>
                      <a:pt x="5987" y="5531"/>
                      <a:pt x="5923" y="5828"/>
                    </a:cubicBezTo>
                    <a:cubicBezTo>
                      <a:pt x="5860" y="6115"/>
                      <a:pt x="5760" y="6370"/>
                      <a:pt x="5626" y="6590"/>
                    </a:cubicBezTo>
                    <a:cubicBezTo>
                      <a:pt x="5494" y="6807"/>
                      <a:pt x="5314" y="6989"/>
                      <a:pt x="5099" y="7123"/>
                    </a:cubicBezTo>
                    <a:cubicBezTo>
                      <a:pt x="4883" y="7258"/>
                      <a:pt x="4623" y="7326"/>
                      <a:pt x="4317" y="7326"/>
                    </a:cubicBezTo>
                    <a:cubicBezTo>
                      <a:pt x="4010" y="7326"/>
                      <a:pt x="3752" y="7260"/>
                      <a:pt x="3543" y="7130"/>
                    </a:cubicBezTo>
                    <a:cubicBezTo>
                      <a:pt x="3330" y="6998"/>
                      <a:pt x="3152" y="6818"/>
                      <a:pt x="3023" y="6604"/>
                    </a:cubicBezTo>
                    <a:cubicBezTo>
                      <a:pt x="2888" y="6384"/>
                      <a:pt x="2787" y="6128"/>
                      <a:pt x="2726" y="5836"/>
                    </a:cubicBezTo>
                    <a:cubicBezTo>
                      <a:pt x="2662" y="5536"/>
                      <a:pt x="2630" y="5231"/>
                      <a:pt x="2630" y="4926"/>
                    </a:cubicBezTo>
                    <a:lnTo>
                      <a:pt x="263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797;p33"/>
              <p:cNvSpPr/>
              <p:nvPr/>
            </p:nvSpPr>
            <p:spPr>
              <a:xfrm>
                <a:off x="4308525" y="1159000"/>
                <a:ext cx="206775" cy="239475"/>
              </a:xfrm>
              <a:custGeom>
                <a:avLst/>
                <a:gdLst/>
                <a:ahLst/>
                <a:cxnLst/>
                <a:rect l="l" t="t" r="r" b="b"/>
                <a:pathLst>
                  <a:path w="8271" h="9579" extrusionOk="0">
                    <a:moveTo>
                      <a:pt x="4223" y="2295"/>
                    </a:moveTo>
                    <a:cubicBezTo>
                      <a:pt x="4384" y="2295"/>
                      <a:pt x="4546" y="2382"/>
                      <a:pt x="4708" y="2557"/>
                    </a:cubicBezTo>
                    <a:cubicBezTo>
                      <a:pt x="4871" y="2733"/>
                      <a:pt x="4953" y="2987"/>
                      <a:pt x="4953" y="3319"/>
                    </a:cubicBezTo>
                    <a:cubicBezTo>
                      <a:pt x="4951" y="3643"/>
                      <a:pt x="4881" y="3894"/>
                      <a:pt x="4742" y="4074"/>
                    </a:cubicBezTo>
                    <a:cubicBezTo>
                      <a:pt x="4603" y="4254"/>
                      <a:pt x="4452" y="4345"/>
                      <a:pt x="4290" y="4345"/>
                    </a:cubicBezTo>
                    <a:lnTo>
                      <a:pt x="2631" y="4345"/>
                    </a:lnTo>
                    <a:lnTo>
                      <a:pt x="2631" y="2295"/>
                    </a:lnTo>
                    <a:close/>
                    <a:moveTo>
                      <a:pt x="1" y="1"/>
                    </a:moveTo>
                    <a:lnTo>
                      <a:pt x="1" y="9578"/>
                    </a:lnTo>
                    <a:lnTo>
                      <a:pt x="2631" y="9578"/>
                    </a:lnTo>
                    <a:lnTo>
                      <a:pt x="2631" y="6637"/>
                    </a:lnTo>
                    <a:lnTo>
                      <a:pt x="3617" y="6637"/>
                    </a:lnTo>
                    <a:lnTo>
                      <a:pt x="5302" y="9578"/>
                    </a:lnTo>
                    <a:lnTo>
                      <a:pt x="8271" y="9578"/>
                    </a:lnTo>
                    <a:lnTo>
                      <a:pt x="6246" y="6058"/>
                    </a:lnTo>
                    <a:cubicBezTo>
                      <a:pt x="6679" y="5751"/>
                      <a:pt x="7016" y="5358"/>
                      <a:pt x="7259" y="4877"/>
                    </a:cubicBezTo>
                    <a:cubicBezTo>
                      <a:pt x="7501" y="4396"/>
                      <a:pt x="7622" y="3877"/>
                      <a:pt x="7622" y="3319"/>
                    </a:cubicBezTo>
                    <a:cubicBezTo>
                      <a:pt x="7622" y="2914"/>
                      <a:pt x="7542" y="2512"/>
                      <a:pt x="7380" y="2111"/>
                    </a:cubicBezTo>
                    <a:cubicBezTo>
                      <a:pt x="7222" y="1719"/>
                      <a:pt x="6996" y="1358"/>
                      <a:pt x="6712" y="1046"/>
                    </a:cubicBezTo>
                    <a:cubicBezTo>
                      <a:pt x="6429" y="736"/>
                      <a:pt x="6089" y="483"/>
                      <a:pt x="5693" y="291"/>
                    </a:cubicBezTo>
                    <a:cubicBezTo>
                      <a:pt x="5297" y="97"/>
                      <a:pt x="4865" y="1"/>
                      <a:pt x="439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798;p33"/>
              <p:cNvSpPr/>
              <p:nvPr/>
            </p:nvSpPr>
            <p:spPr>
              <a:xfrm>
                <a:off x="5268025" y="2778925"/>
                <a:ext cx="61375" cy="1937650"/>
              </a:xfrm>
              <a:custGeom>
                <a:avLst/>
                <a:gdLst/>
                <a:ahLst/>
                <a:cxnLst/>
                <a:rect l="l" t="t" r="r" b="b"/>
                <a:pathLst>
                  <a:path w="2455" h="77506" extrusionOk="0">
                    <a:moveTo>
                      <a:pt x="1" y="0"/>
                    </a:moveTo>
                    <a:lnTo>
                      <a:pt x="1" y="77506"/>
                    </a:lnTo>
                    <a:lnTo>
                      <a:pt x="2454" y="77506"/>
                    </a:lnTo>
                    <a:lnTo>
                      <a:pt x="245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799;p33"/>
              <p:cNvSpPr/>
              <p:nvPr/>
            </p:nvSpPr>
            <p:spPr>
              <a:xfrm>
                <a:off x="1982525" y="1430775"/>
                <a:ext cx="61350" cy="1573050"/>
              </a:xfrm>
              <a:custGeom>
                <a:avLst/>
                <a:gdLst/>
                <a:ahLst/>
                <a:cxnLst/>
                <a:rect l="l" t="t" r="r" b="b"/>
                <a:pathLst>
                  <a:path w="2454" h="62922" extrusionOk="0">
                    <a:moveTo>
                      <a:pt x="0" y="0"/>
                    </a:moveTo>
                    <a:lnTo>
                      <a:pt x="0" y="62922"/>
                    </a:lnTo>
                    <a:lnTo>
                      <a:pt x="2453" y="62922"/>
                    </a:lnTo>
                    <a:lnTo>
                      <a:pt x="245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800;p33"/>
              <p:cNvSpPr/>
              <p:nvPr/>
            </p:nvSpPr>
            <p:spPr>
              <a:xfrm>
                <a:off x="1882200" y="3263125"/>
                <a:ext cx="236575" cy="236525"/>
              </a:xfrm>
              <a:custGeom>
                <a:avLst/>
                <a:gdLst/>
                <a:ahLst/>
                <a:cxnLst/>
                <a:rect l="l" t="t" r="r" b="b"/>
                <a:pathLst>
                  <a:path w="9463" h="9461" extrusionOk="0">
                    <a:moveTo>
                      <a:pt x="4732" y="2452"/>
                    </a:moveTo>
                    <a:cubicBezTo>
                      <a:pt x="5987" y="2452"/>
                      <a:pt x="7010" y="3475"/>
                      <a:pt x="7010" y="4730"/>
                    </a:cubicBezTo>
                    <a:cubicBezTo>
                      <a:pt x="7010" y="5987"/>
                      <a:pt x="5989" y="7009"/>
                      <a:pt x="4732" y="7009"/>
                    </a:cubicBezTo>
                    <a:cubicBezTo>
                      <a:pt x="3475" y="7009"/>
                      <a:pt x="2453" y="5988"/>
                      <a:pt x="2453" y="4730"/>
                    </a:cubicBezTo>
                    <a:cubicBezTo>
                      <a:pt x="2453" y="3473"/>
                      <a:pt x="3475" y="2452"/>
                      <a:pt x="4732" y="2452"/>
                    </a:cubicBezTo>
                    <a:close/>
                    <a:moveTo>
                      <a:pt x="4732" y="0"/>
                    </a:moveTo>
                    <a:cubicBezTo>
                      <a:pt x="2124" y="0"/>
                      <a:pt x="1" y="2122"/>
                      <a:pt x="1" y="4730"/>
                    </a:cubicBezTo>
                    <a:cubicBezTo>
                      <a:pt x="1" y="7338"/>
                      <a:pt x="2124" y="9461"/>
                      <a:pt x="4732" y="9461"/>
                    </a:cubicBezTo>
                    <a:cubicBezTo>
                      <a:pt x="7341" y="9461"/>
                      <a:pt x="9463" y="7338"/>
                      <a:pt x="9463" y="4730"/>
                    </a:cubicBezTo>
                    <a:cubicBezTo>
                      <a:pt x="9463" y="2123"/>
                      <a:pt x="7339" y="0"/>
                      <a:pt x="473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801;p33"/>
              <p:cNvSpPr/>
              <p:nvPr/>
            </p:nvSpPr>
            <p:spPr>
              <a:xfrm>
                <a:off x="5180450" y="2322125"/>
                <a:ext cx="236575" cy="236575"/>
              </a:xfrm>
              <a:custGeom>
                <a:avLst/>
                <a:gdLst/>
                <a:ahLst/>
                <a:cxnLst/>
                <a:rect l="l" t="t" r="r" b="b"/>
                <a:pathLst>
                  <a:path w="9463" h="9463" extrusionOk="0">
                    <a:moveTo>
                      <a:pt x="4731" y="2452"/>
                    </a:moveTo>
                    <a:cubicBezTo>
                      <a:pt x="5987" y="2452"/>
                      <a:pt x="7009" y="3475"/>
                      <a:pt x="7009" y="4731"/>
                    </a:cubicBezTo>
                    <a:cubicBezTo>
                      <a:pt x="7009" y="5988"/>
                      <a:pt x="5988" y="7010"/>
                      <a:pt x="4731" y="7010"/>
                    </a:cubicBezTo>
                    <a:cubicBezTo>
                      <a:pt x="3474" y="7010"/>
                      <a:pt x="2452" y="5988"/>
                      <a:pt x="2452" y="4731"/>
                    </a:cubicBezTo>
                    <a:cubicBezTo>
                      <a:pt x="2452" y="3475"/>
                      <a:pt x="3474" y="2454"/>
                      <a:pt x="4731" y="2454"/>
                    </a:cubicBezTo>
                    <a:lnTo>
                      <a:pt x="4731" y="2452"/>
                    </a:lnTo>
                    <a:close/>
                    <a:moveTo>
                      <a:pt x="4731" y="0"/>
                    </a:moveTo>
                    <a:cubicBezTo>
                      <a:pt x="2123" y="0"/>
                      <a:pt x="0" y="2123"/>
                      <a:pt x="0" y="4731"/>
                    </a:cubicBezTo>
                    <a:cubicBezTo>
                      <a:pt x="0" y="7340"/>
                      <a:pt x="2123" y="9462"/>
                      <a:pt x="4731" y="9462"/>
                    </a:cubicBezTo>
                    <a:cubicBezTo>
                      <a:pt x="7340" y="9462"/>
                      <a:pt x="9462" y="7339"/>
                      <a:pt x="9462" y="4731"/>
                    </a:cubicBezTo>
                    <a:cubicBezTo>
                      <a:pt x="9462" y="2123"/>
                      <a:pt x="7338" y="0"/>
                      <a:pt x="473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" name="Google Shape;802;p33"/>
            <p:cNvSpPr/>
            <p:nvPr/>
          </p:nvSpPr>
          <p:spPr>
            <a:xfrm>
              <a:off x="956925" y="1380150"/>
              <a:ext cx="3615092" cy="2964328"/>
            </a:xfrm>
            <a:custGeom>
              <a:avLst/>
              <a:gdLst/>
              <a:ahLst/>
              <a:cxnLst/>
              <a:rect l="l" t="t" r="r" b="b"/>
              <a:pathLst>
                <a:path w="36553" h="27968" extrusionOk="0">
                  <a:moveTo>
                    <a:pt x="0" y="0"/>
                  </a:moveTo>
                  <a:lnTo>
                    <a:pt x="0" y="27968"/>
                  </a:lnTo>
                  <a:lnTo>
                    <a:pt x="36553" y="27968"/>
                  </a:lnTo>
                  <a:lnTo>
                    <a:pt x="36553" y="0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803;p33"/>
            <p:cNvSpPr/>
            <p:nvPr/>
          </p:nvSpPr>
          <p:spPr>
            <a:xfrm>
              <a:off x="956924" y="1381176"/>
              <a:ext cx="3615092" cy="183518"/>
            </a:xfrm>
            <a:custGeom>
              <a:avLst/>
              <a:gdLst/>
              <a:ahLst/>
              <a:cxnLst/>
              <a:rect l="l" t="t" r="r" b="b"/>
              <a:pathLst>
                <a:path w="36553" h="2620" extrusionOk="0">
                  <a:moveTo>
                    <a:pt x="0" y="0"/>
                  </a:moveTo>
                  <a:lnTo>
                    <a:pt x="0" y="2619"/>
                  </a:lnTo>
                  <a:lnTo>
                    <a:pt x="36553" y="2619"/>
                  </a:lnTo>
                  <a:lnTo>
                    <a:pt x="36553" y="0"/>
                  </a:ln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804;p33"/>
            <p:cNvSpPr/>
            <p:nvPr/>
          </p:nvSpPr>
          <p:spPr>
            <a:xfrm>
              <a:off x="1140305" y="1422799"/>
              <a:ext cx="97709" cy="96718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805;p33"/>
            <p:cNvSpPr/>
            <p:nvPr/>
          </p:nvSpPr>
          <p:spPr>
            <a:xfrm>
              <a:off x="1271591" y="1422799"/>
              <a:ext cx="97709" cy="96718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806;p33"/>
            <p:cNvSpPr/>
            <p:nvPr/>
          </p:nvSpPr>
          <p:spPr>
            <a:xfrm>
              <a:off x="1009019" y="1422799"/>
              <a:ext cx="97709" cy="96718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6" name="Picture 2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799" y="937652"/>
            <a:ext cx="3706225" cy="3858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761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4787775" y="1617624"/>
            <a:ext cx="3273000" cy="1944725"/>
          </a:xfrm>
        </p:spPr>
        <p:txBody>
          <a:bodyPr/>
          <a:lstStyle/>
          <a:p>
            <a:r>
              <a:rPr lang="en-US" b="1" dirty="0" err="1"/>
              <a:t>Bước</a:t>
            </a:r>
            <a:r>
              <a:rPr lang="en-US" b="1" dirty="0"/>
              <a:t> 3 : </a:t>
            </a:r>
            <a:r>
              <a:rPr lang="en-US" b="1" dirty="0" err="1"/>
              <a:t>Thiết</a:t>
            </a:r>
            <a:r>
              <a:rPr lang="en-US" b="1" dirty="0"/>
              <a:t> </a:t>
            </a:r>
            <a:r>
              <a:rPr lang="en-US" b="1" dirty="0" err="1"/>
              <a:t>lập</a:t>
            </a:r>
            <a:r>
              <a:rPr lang="en-US" b="1" dirty="0"/>
              <a:t> </a:t>
            </a:r>
            <a:r>
              <a:rPr lang="en-US" b="1" dirty="0" err="1"/>
              <a:t>hàm</a:t>
            </a:r>
            <a:r>
              <a:rPr lang="en-US" b="1" dirty="0"/>
              <a:t> random 1 </a:t>
            </a:r>
            <a:r>
              <a:rPr lang="en-US" b="1" dirty="0" err="1"/>
              <a:t>mảng</a:t>
            </a:r>
            <a:r>
              <a:rPr lang="en-US" b="1" dirty="0"/>
              <a:t> </a:t>
            </a:r>
            <a:r>
              <a:rPr lang="en-US" b="1" dirty="0" err="1"/>
              <a:t>ngẫu</a:t>
            </a:r>
            <a:r>
              <a:rPr lang="en-US" b="1" dirty="0"/>
              <a:t> </a:t>
            </a:r>
            <a:r>
              <a:rPr lang="en-US" b="1" dirty="0" err="1"/>
              <a:t>nhiên</a:t>
            </a:r>
            <a:r>
              <a:rPr lang="en-US" b="1" dirty="0"/>
              <a:t> </a:t>
            </a:r>
            <a:r>
              <a:rPr lang="en-US" b="1" dirty="0" err="1"/>
              <a:t>không</a:t>
            </a:r>
            <a:r>
              <a:rPr lang="en-US" b="1" dirty="0"/>
              <a:t> </a:t>
            </a:r>
            <a:r>
              <a:rPr lang="en-US" b="1" dirty="0" err="1"/>
              <a:t>lặp</a:t>
            </a:r>
            <a:endParaRPr lang="en-US" dirty="0"/>
          </a:p>
          <a:p>
            <a:endParaRPr lang="en-US" dirty="0"/>
          </a:p>
        </p:txBody>
      </p:sp>
      <p:grpSp>
        <p:nvGrpSpPr>
          <p:cNvPr id="5" name="Google Shape;786;p33"/>
          <p:cNvGrpSpPr/>
          <p:nvPr/>
        </p:nvGrpSpPr>
        <p:grpSpPr>
          <a:xfrm>
            <a:off x="788155" y="590550"/>
            <a:ext cx="3863340" cy="4274820"/>
            <a:chOff x="956924" y="1380150"/>
            <a:chExt cx="3615093" cy="2964328"/>
          </a:xfrm>
        </p:grpSpPr>
        <p:sp>
          <p:nvSpPr>
            <p:cNvPr id="6" name="Google Shape;787;p33"/>
            <p:cNvSpPr/>
            <p:nvPr/>
          </p:nvSpPr>
          <p:spPr>
            <a:xfrm>
              <a:off x="3600390" y="1452584"/>
              <a:ext cx="200379" cy="171306"/>
            </a:xfrm>
            <a:custGeom>
              <a:avLst/>
              <a:gdLst/>
              <a:ahLst/>
              <a:cxnLst/>
              <a:rect l="l" t="t" r="r" b="b"/>
              <a:pathLst>
                <a:path w="1537" h="1314" extrusionOk="0">
                  <a:moveTo>
                    <a:pt x="79" y="1"/>
                  </a:moveTo>
                  <a:cubicBezTo>
                    <a:pt x="73" y="1"/>
                    <a:pt x="67" y="2"/>
                    <a:pt x="60" y="4"/>
                  </a:cubicBezTo>
                  <a:cubicBezTo>
                    <a:pt x="13" y="16"/>
                    <a:pt x="1" y="63"/>
                    <a:pt x="13" y="99"/>
                  </a:cubicBezTo>
                  <a:cubicBezTo>
                    <a:pt x="251" y="802"/>
                    <a:pt x="739" y="1206"/>
                    <a:pt x="1453" y="1314"/>
                  </a:cubicBezTo>
                  <a:lnTo>
                    <a:pt x="1465" y="1314"/>
                  </a:lnTo>
                  <a:cubicBezTo>
                    <a:pt x="1501" y="1314"/>
                    <a:pt x="1525" y="1290"/>
                    <a:pt x="1537" y="1254"/>
                  </a:cubicBezTo>
                  <a:cubicBezTo>
                    <a:pt x="1537" y="1206"/>
                    <a:pt x="1513" y="1171"/>
                    <a:pt x="1477" y="1171"/>
                  </a:cubicBezTo>
                  <a:cubicBezTo>
                    <a:pt x="810" y="1063"/>
                    <a:pt x="382" y="706"/>
                    <a:pt x="156" y="51"/>
                  </a:cubicBezTo>
                  <a:cubicBezTo>
                    <a:pt x="136" y="22"/>
                    <a:pt x="108" y="1"/>
                    <a:pt x="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" name="Google Shape;788;p33"/>
            <p:cNvGrpSpPr/>
            <p:nvPr/>
          </p:nvGrpSpPr>
          <p:grpSpPr>
            <a:xfrm>
              <a:off x="1777395" y="1474934"/>
              <a:ext cx="2018496" cy="2013992"/>
              <a:chOff x="1097725" y="238125"/>
              <a:chExt cx="5248300" cy="5237950"/>
            </a:xfrm>
          </p:grpSpPr>
          <p:sp>
            <p:nvSpPr>
              <p:cNvPr id="13" name="Google Shape;789;p33"/>
              <p:cNvSpPr/>
              <p:nvPr/>
            </p:nvSpPr>
            <p:spPr>
              <a:xfrm>
                <a:off x="1097725" y="238125"/>
                <a:ext cx="5248300" cy="5237950"/>
              </a:xfrm>
              <a:custGeom>
                <a:avLst/>
                <a:gdLst/>
                <a:ahLst/>
                <a:cxnLst/>
                <a:rect l="l" t="t" r="r" b="b"/>
                <a:pathLst>
                  <a:path w="209932" h="209518" extrusionOk="0">
                    <a:moveTo>
                      <a:pt x="65541" y="0"/>
                    </a:moveTo>
                    <a:cubicBezTo>
                      <a:pt x="55423" y="0"/>
                      <a:pt x="45718" y="2728"/>
                      <a:pt x="36134" y="9203"/>
                    </a:cubicBezTo>
                    <a:cubicBezTo>
                      <a:pt x="12586" y="25110"/>
                      <a:pt x="1" y="54754"/>
                      <a:pt x="11842" y="105441"/>
                    </a:cubicBezTo>
                    <a:cubicBezTo>
                      <a:pt x="23683" y="156129"/>
                      <a:pt x="36089" y="200108"/>
                      <a:pt x="58757" y="207564"/>
                    </a:cubicBezTo>
                    <a:cubicBezTo>
                      <a:pt x="62781" y="208888"/>
                      <a:pt x="66999" y="209518"/>
                      <a:pt x="71406" y="209518"/>
                    </a:cubicBezTo>
                    <a:cubicBezTo>
                      <a:pt x="92252" y="209518"/>
                      <a:pt x="117322" y="195421"/>
                      <a:pt x="145959" y="173937"/>
                    </a:cubicBezTo>
                    <a:cubicBezTo>
                      <a:pt x="180649" y="147909"/>
                      <a:pt x="209932" y="125747"/>
                      <a:pt x="209622" y="97815"/>
                    </a:cubicBezTo>
                    <a:cubicBezTo>
                      <a:pt x="209324" y="71150"/>
                      <a:pt x="183909" y="51283"/>
                      <a:pt x="141267" y="28684"/>
                    </a:cubicBezTo>
                    <a:cubicBezTo>
                      <a:pt x="111969" y="13156"/>
                      <a:pt x="87759" y="0"/>
                      <a:pt x="6554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790;p33"/>
              <p:cNvSpPr/>
              <p:nvPr/>
            </p:nvSpPr>
            <p:spPr>
              <a:xfrm>
                <a:off x="2714911" y="1955625"/>
                <a:ext cx="665725" cy="914275"/>
              </a:xfrm>
              <a:custGeom>
                <a:avLst/>
                <a:gdLst/>
                <a:ahLst/>
                <a:cxnLst/>
                <a:rect l="l" t="t" r="r" b="b"/>
                <a:pathLst>
                  <a:path w="26629" h="36571" extrusionOk="0">
                    <a:moveTo>
                      <a:pt x="1" y="1"/>
                    </a:moveTo>
                    <a:lnTo>
                      <a:pt x="1" y="36571"/>
                    </a:lnTo>
                    <a:lnTo>
                      <a:pt x="26628" y="36571"/>
                    </a:lnTo>
                    <a:lnTo>
                      <a:pt x="26628" y="27814"/>
                    </a:lnTo>
                    <a:lnTo>
                      <a:pt x="10044" y="27814"/>
                    </a:lnTo>
                    <a:lnTo>
                      <a:pt x="1004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791;p33"/>
              <p:cNvSpPr/>
              <p:nvPr/>
            </p:nvSpPr>
            <p:spPr>
              <a:xfrm>
                <a:off x="3754036" y="1950475"/>
                <a:ext cx="928425" cy="927150"/>
              </a:xfrm>
              <a:custGeom>
                <a:avLst/>
                <a:gdLst/>
                <a:ahLst/>
                <a:cxnLst/>
                <a:rect l="l" t="t" r="r" b="b"/>
                <a:pathLst>
                  <a:path w="37137" h="37086" extrusionOk="0">
                    <a:moveTo>
                      <a:pt x="18542" y="8910"/>
                    </a:moveTo>
                    <a:cubicBezTo>
                      <a:pt x="19949" y="8910"/>
                      <a:pt x="21177" y="9176"/>
                      <a:pt x="22224" y="9709"/>
                    </a:cubicBezTo>
                    <a:cubicBezTo>
                      <a:pt x="23271" y="10241"/>
                      <a:pt x="24148" y="10945"/>
                      <a:pt x="24851" y="11820"/>
                    </a:cubicBezTo>
                    <a:cubicBezTo>
                      <a:pt x="25556" y="12695"/>
                      <a:pt x="26080" y="13708"/>
                      <a:pt x="26423" y="14860"/>
                    </a:cubicBezTo>
                    <a:cubicBezTo>
                      <a:pt x="26766" y="16011"/>
                      <a:pt x="26937" y="17204"/>
                      <a:pt x="26937" y="18439"/>
                    </a:cubicBezTo>
                    <a:cubicBezTo>
                      <a:pt x="26937" y="19642"/>
                      <a:pt x="26773" y="20837"/>
                      <a:pt x="26448" y="21993"/>
                    </a:cubicBezTo>
                    <a:cubicBezTo>
                      <a:pt x="26122" y="23161"/>
                      <a:pt x="25624" y="24200"/>
                      <a:pt x="24955" y="25110"/>
                    </a:cubicBezTo>
                    <a:cubicBezTo>
                      <a:pt x="24285" y="26019"/>
                      <a:pt x="23417" y="26757"/>
                      <a:pt x="22353" y="27324"/>
                    </a:cubicBezTo>
                    <a:cubicBezTo>
                      <a:pt x="21289" y="27891"/>
                      <a:pt x="20036" y="28174"/>
                      <a:pt x="18594" y="28174"/>
                    </a:cubicBezTo>
                    <a:cubicBezTo>
                      <a:pt x="17151" y="28174"/>
                      <a:pt x="15907" y="27899"/>
                      <a:pt x="14860" y="27350"/>
                    </a:cubicBezTo>
                    <a:cubicBezTo>
                      <a:pt x="13813" y="26801"/>
                      <a:pt x="12946" y="26080"/>
                      <a:pt x="12258" y="25187"/>
                    </a:cubicBezTo>
                    <a:cubicBezTo>
                      <a:pt x="11571" y="24296"/>
                      <a:pt x="11056" y="23274"/>
                      <a:pt x="10713" y="22123"/>
                    </a:cubicBezTo>
                    <a:cubicBezTo>
                      <a:pt x="10370" y="20972"/>
                      <a:pt x="10199" y="19779"/>
                      <a:pt x="10199" y="18543"/>
                    </a:cubicBezTo>
                    <a:cubicBezTo>
                      <a:pt x="10197" y="17349"/>
                      <a:pt x="10362" y="16161"/>
                      <a:pt x="10687" y="15014"/>
                    </a:cubicBezTo>
                    <a:cubicBezTo>
                      <a:pt x="11013" y="13863"/>
                      <a:pt x="11519" y="12834"/>
                      <a:pt x="12207" y="11924"/>
                    </a:cubicBezTo>
                    <a:cubicBezTo>
                      <a:pt x="12894" y="11014"/>
                      <a:pt x="13761" y="10284"/>
                      <a:pt x="14808" y="9735"/>
                    </a:cubicBezTo>
                    <a:cubicBezTo>
                      <a:pt x="15855" y="9186"/>
                      <a:pt x="17099" y="8910"/>
                      <a:pt x="18542" y="8910"/>
                    </a:cubicBezTo>
                    <a:close/>
                    <a:moveTo>
                      <a:pt x="18697" y="1"/>
                    </a:moveTo>
                    <a:cubicBezTo>
                      <a:pt x="15984" y="1"/>
                      <a:pt x="13487" y="508"/>
                      <a:pt x="11203" y="1521"/>
                    </a:cubicBezTo>
                    <a:cubicBezTo>
                      <a:pt x="8920" y="2535"/>
                      <a:pt x="6946" y="3891"/>
                      <a:pt x="5279" y="5590"/>
                    </a:cubicBezTo>
                    <a:cubicBezTo>
                      <a:pt x="3615" y="7289"/>
                      <a:pt x="2319" y="9256"/>
                      <a:pt x="1391" y="11487"/>
                    </a:cubicBezTo>
                    <a:cubicBezTo>
                      <a:pt x="464" y="13720"/>
                      <a:pt x="0" y="16037"/>
                      <a:pt x="0" y="18440"/>
                    </a:cubicBezTo>
                    <a:cubicBezTo>
                      <a:pt x="1" y="20809"/>
                      <a:pt x="447" y="23110"/>
                      <a:pt x="1339" y="25343"/>
                    </a:cubicBezTo>
                    <a:cubicBezTo>
                      <a:pt x="2232" y="27574"/>
                      <a:pt x="3485" y="29558"/>
                      <a:pt x="5099" y="31291"/>
                    </a:cubicBezTo>
                    <a:cubicBezTo>
                      <a:pt x="6713" y="33025"/>
                      <a:pt x="8654" y="34424"/>
                      <a:pt x="10920" y="35489"/>
                    </a:cubicBezTo>
                    <a:cubicBezTo>
                      <a:pt x="13187" y="36553"/>
                      <a:pt x="15710" y="37086"/>
                      <a:pt x="18492" y="37086"/>
                    </a:cubicBezTo>
                    <a:cubicBezTo>
                      <a:pt x="21204" y="37085"/>
                      <a:pt x="23702" y="36570"/>
                      <a:pt x="25986" y="35541"/>
                    </a:cubicBezTo>
                    <a:cubicBezTo>
                      <a:pt x="28270" y="34510"/>
                      <a:pt x="30235" y="33145"/>
                      <a:pt x="31882" y="31446"/>
                    </a:cubicBezTo>
                    <a:cubicBezTo>
                      <a:pt x="33532" y="29745"/>
                      <a:pt x="34819" y="27788"/>
                      <a:pt x="35746" y="25574"/>
                    </a:cubicBezTo>
                    <a:cubicBezTo>
                      <a:pt x="36672" y="23359"/>
                      <a:pt x="37136" y="21050"/>
                      <a:pt x="37136" y="18646"/>
                    </a:cubicBezTo>
                    <a:cubicBezTo>
                      <a:pt x="37135" y="16312"/>
                      <a:pt x="36698" y="14029"/>
                      <a:pt x="35823" y="11796"/>
                    </a:cubicBezTo>
                    <a:cubicBezTo>
                      <a:pt x="34948" y="9564"/>
                      <a:pt x="33702" y="7572"/>
                      <a:pt x="32089" y="5821"/>
                    </a:cubicBezTo>
                    <a:cubicBezTo>
                      <a:pt x="30476" y="4070"/>
                      <a:pt x="28536" y="2662"/>
                      <a:pt x="26269" y="1597"/>
                    </a:cubicBezTo>
                    <a:cubicBezTo>
                      <a:pt x="24003" y="533"/>
                      <a:pt x="21478" y="1"/>
                      <a:pt x="1869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792;p33"/>
              <p:cNvSpPr/>
              <p:nvPr/>
            </p:nvSpPr>
            <p:spPr>
              <a:xfrm>
                <a:off x="2561011" y="3482125"/>
                <a:ext cx="876900" cy="927125"/>
              </a:xfrm>
              <a:custGeom>
                <a:avLst/>
                <a:gdLst/>
                <a:ahLst/>
                <a:cxnLst/>
                <a:rect l="l" t="t" r="r" b="b"/>
                <a:pathLst>
                  <a:path w="35076" h="37085" extrusionOk="0">
                    <a:moveTo>
                      <a:pt x="18749" y="0"/>
                    </a:moveTo>
                    <a:cubicBezTo>
                      <a:pt x="16104" y="0"/>
                      <a:pt x="13641" y="472"/>
                      <a:pt x="11357" y="1416"/>
                    </a:cubicBezTo>
                    <a:cubicBezTo>
                      <a:pt x="9074" y="2362"/>
                      <a:pt x="7090" y="3649"/>
                      <a:pt x="5409" y="5279"/>
                    </a:cubicBezTo>
                    <a:cubicBezTo>
                      <a:pt x="3726" y="6911"/>
                      <a:pt x="2404" y="8834"/>
                      <a:pt x="1442" y="11048"/>
                    </a:cubicBezTo>
                    <a:cubicBezTo>
                      <a:pt x="481" y="13263"/>
                      <a:pt x="0" y="15658"/>
                      <a:pt x="0" y="18234"/>
                    </a:cubicBezTo>
                    <a:cubicBezTo>
                      <a:pt x="0" y="21220"/>
                      <a:pt x="480" y="23882"/>
                      <a:pt x="1442" y="26217"/>
                    </a:cubicBezTo>
                    <a:cubicBezTo>
                      <a:pt x="2404" y="28553"/>
                      <a:pt x="3691" y="30527"/>
                      <a:pt x="5306" y="32140"/>
                    </a:cubicBezTo>
                    <a:cubicBezTo>
                      <a:pt x="6918" y="33755"/>
                      <a:pt x="8807" y="34982"/>
                      <a:pt x="10971" y="35823"/>
                    </a:cubicBezTo>
                    <a:cubicBezTo>
                      <a:pt x="13136" y="36664"/>
                      <a:pt x="15401" y="37084"/>
                      <a:pt x="17769" y="37084"/>
                    </a:cubicBezTo>
                    <a:cubicBezTo>
                      <a:pt x="17771" y="37084"/>
                      <a:pt x="17773" y="37084"/>
                      <a:pt x="17775" y="37084"/>
                    </a:cubicBezTo>
                    <a:cubicBezTo>
                      <a:pt x="21171" y="37084"/>
                      <a:pt x="24174" y="35985"/>
                      <a:pt x="26784" y="33789"/>
                    </a:cubicBezTo>
                    <a:lnTo>
                      <a:pt x="26784" y="33789"/>
                    </a:lnTo>
                    <a:lnTo>
                      <a:pt x="26783" y="36827"/>
                    </a:lnTo>
                    <a:lnTo>
                      <a:pt x="35076" y="36827"/>
                    </a:lnTo>
                    <a:lnTo>
                      <a:pt x="35076" y="17357"/>
                    </a:lnTo>
                    <a:lnTo>
                      <a:pt x="20036" y="17357"/>
                    </a:lnTo>
                    <a:lnTo>
                      <a:pt x="20036" y="24569"/>
                    </a:lnTo>
                    <a:lnTo>
                      <a:pt x="26372" y="24569"/>
                    </a:lnTo>
                    <a:cubicBezTo>
                      <a:pt x="24140" y="26972"/>
                      <a:pt x="21564" y="28173"/>
                      <a:pt x="18646" y="28173"/>
                    </a:cubicBezTo>
                    <a:cubicBezTo>
                      <a:pt x="17376" y="28173"/>
                      <a:pt x="16225" y="27941"/>
                      <a:pt x="15195" y="27478"/>
                    </a:cubicBezTo>
                    <a:cubicBezTo>
                      <a:pt x="14165" y="27015"/>
                      <a:pt x="13281" y="26363"/>
                      <a:pt x="12543" y="25522"/>
                    </a:cubicBezTo>
                    <a:cubicBezTo>
                      <a:pt x="11805" y="24680"/>
                      <a:pt x="11229" y="23676"/>
                      <a:pt x="10817" y="22508"/>
                    </a:cubicBezTo>
                    <a:cubicBezTo>
                      <a:pt x="10405" y="21341"/>
                      <a:pt x="10199" y="20036"/>
                      <a:pt x="10199" y="18594"/>
                    </a:cubicBezTo>
                    <a:cubicBezTo>
                      <a:pt x="10199" y="17185"/>
                      <a:pt x="10405" y="15889"/>
                      <a:pt x="10817" y="14705"/>
                    </a:cubicBezTo>
                    <a:cubicBezTo>
                      <a:pt x="11229" y="13520"/>
                      <a:pt x="11797" y="12497"/>
                      <a:pt x="12517" y="11640"/>
                    </a:cubicBezTo>
                    <a:cubicBezTo>
                      <a:pt x="13237" y="10782"/>
                      <a:pt x="14095" y="10113"/>
                      <a:pt x="15092" y="9632"/>
                    </a:cubicBezTo>
                    <a:cubicBezTo>
                      <a:pt x="16087" y="9151"/>
                      <a:pt x="17185" y="8911"/>
                      <a:pt x="18388" y="8911"/>
                    </a:cubicBezTo>
                    <a:cubicBezTo>
                      <a:pt x="20002" y="8911"/>
                      <a:pt x="21530" y="9349"/>
                      <a:pt x="22973" y="10224"/>
                    </a:cubicBezTo>
                    <a:cubicBezTo>
                      <a:pt x="24415" y="11099"/>
                      <a:pt x="25496" y="12259"/>
                      <a:pt x="26217" y="13701"/>
                    </a:cubicBezTo>
                    <a:lnTo>
                      <a:pt x="33687" y="7984"/>
                    </a:lnTo>
                    <a:cubicBezTo>
                      <a:pt x="33033" y="6748"/>
                      <a:pt x="32192" y="5640"/>
                      <a:pt x="31162" y="4662"/>
                    </a:cubicBezTo>
                    <a:cubicBezTo>
                      <a:pt x="30132" y="3683"/>
                      <a:pt x="28974" y="2842"/>
                      <a:pt x="27687" y="2138"/>
                    </a:cubicBezTo>
                    <a:cubicBezTo>
                      <a:pt x="26398" y="1433"/>
                      <a:pt x="24998" y="901"/>
                      <a:pt x="23487" y="540"/>
                    </a:cubicBezTo>
                    <a:cubicBezTo>
                      <a:pt x="21975" y="180"/>
                      <a:pt x="20396" y="0"/>
                      <a:pt x="1874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793;p33"/>
              <p:cNvSpPr/>
              <p:nvPr/>
            </p:nvSpPr>
            <p:spPr>
              <a:xfrm>
                <a:off x="3858961" y="3483425"/>
                <a:ext cx="928425" cy="927125"/>
              </a:xfrm>
              <a:custGeom>
                <a:avLst/>
                <a:gdLst/>
                <a:ahLst/>
                <a:cxnLst/>
                <a:rect l="l" t="t" r="r" b="b"/>
                <a:pathLst>
                  <a:path w="37137" h="37085" extrusionOk="0">
                    <a:moveTo>
                      <a:pt x="18542" y="8909"/>
                    </a:moveTo>
                    <a:cubicBezTo>
                      <a:pt x="19949" y="8909"/>
                      <a:pt x="21178" y="9175"/>
                      <a:pt x="22225" y="9708"/>
                    </a:cubicBezTo>
                    <a:cubicBezTo>
                      <a:pt x="23272" y="10240"/>
                      <a:pt x="24148" y="10943"/>
                      <a:pt x="24851" y="11819"/>
                    </a:cubicBezTo>
                    <a:cubicBezTo>
                      <a:pt x="25557" y="12694"/>
                      <a:pt x="26081" y="13708"/>
                      <a:pt x="26424" y="14858"/>
                    </a:cubicBezTo>
                    <a:cubicBezTo>
                      <a:pt x="26767" y="16009"/>
                      <a:pt x="26938" y="17202"/>
                      <a:pt x="26938" y="18439"/>
                    </a:cubicBezTo>
                    <a:cubicBezTo>
                      <a:pt x="26938" y="19640"/>
                      <a:pt x="26774" y="20835"/>
                      <a:pt x="26449" y="21992"/>
                    </a:cubicBezTo>
                    <a:cubicBezTo>
                      <a:pt x="26123" y="23161"/>
                      <a:pt x="25625" y="24199"/>
                      <a:pt x="24956" y="25109"/>
                    </a:cubicBezTo>
                    <a:cubicBezTo>
                      <a:pt x="24285" y="26018"/>
                      <a:pt x="23418" y="26756"/>
                      <a:pt x="22354" y="27323"/>
                    </a:cubicBezTo>
                    <a:cubicBezTo>
                      <a:pt x="21290" y="27889"/>
                      <a:pt x="20037" y="28174"/>
                      <a:pt x="18594" y="28174"/>
                    </a:cubicBezTo>
                    <a:cubicBezTo>
                      <a:pt x="17152" y="28172"/>
                      <a:pt x="15908" y="27897"/>
                      <a:pt x="14861" y="27349"/>
                    </a:cubicBezTo>
                    <a:cubicBezTo>
                      <a:pt x="13814" y="26800"/>
                      <a:pt x="12946" y="26079"/>
                      <a:pt x="12259" y="25186"/>
                    </a:cubicBezTo>
                    <a:cubicBezTo>
                      <a:pt x="11571" y="24294"/>
                      <a:pt x="11056" y="23273"/>
                      <a:pt x="10714" y="22123"/>
                    </a:cubicBezTo>
                    <a:cubicBezTo>
                      <a:pt x="10371" y="20971"/>
                      <a:pt x="10199" y="19778"/>
                      <a:pt x="10199" y="18542"/>
                    </a:cubicBezTo>
                    <a:lnTo>
                      <a:pt x="10200" y="18542"/>
                    </a:lnTo>
                    <a:cubicBezTo>
                      <a:pt x="10198" y="17348"/>
                      <a:pt x="10362" y="16161"/>
                      <a:pt x="10688" y="15013"/>
                    </a:cubicBezTo>
                    <a:cubicBezTo>
                      <a:pt x="11014" y="13863"/>
                      <a:pt x="11520" y="12833"/>
                      <a:pt x="12208" y="11922"/>
                    </a:cubicBezTo>
                    <a:cubicBezTo>
                      <a:pt x="12894" y="11012"/>
                      <a:pt x="13761" y="10283"/>
                      <a:pt x="14809" y="9734"/>
                    </a:cubicBezTo>
                    <a:cubicBezTo>
                      <a:pt x="15856" y="9184"/>
                      <a:pt x="17100" y="8909"/>
                      <a:pt x="18542" y="8909"/>
                    </a:cubicBezTo>
                    <a:close/>
                    <a:moveTo>
                      <a:pt x="18688" y="0"/>
                    </a:moveTo>
                    <a:cubicBezTo>
                      <a:pt x="15979" y="0"/>
                      <a:pt x="13485" y="506"/>
                      <a:pt x="11204" y="1520"/>
                    </a:cubicBezTo>
                    <a:cubicBezTo>
                      <a:pt x="8921" y="2533"/>
                      <a:pt x="6946" y="3889"/>
                      <a:pt x="5280" y="5588"/>
                    </a:cubicBezTo>
                    <a:cubicBezTo>
                      <a:pt x="3616" y="7288"/>
                      <a:pt x="2319" y="9254"/>
                      <a:pt x="1392" y="11485"/>
                    </a:cubicBezTo>
                    <a:cubicBezTo>
                      <a:pt x="464" y="13718"/>
                      <a:pt x="1" y="16035"/>
                      <a:pt x="1" y="18439"/>
                    </a:cubicBezTo>
                    <a:cubicBezTo>
                      <a:pt x="1" y="20807"/>
                      <a:pt x="447" y="23107"/>
                      <a:pt x="1340" y="25341"/>
                    </a:cubicBezTo>
                    <a:cubicBezTo>
                      <a:pt x="2232" y="27574"/>
                      <a:pt x="3486" y="29557"/>
                      <a:pt x="5100" y="31290"/>
                    </a:cubicBezTo>
                    <a:cubicBezTo>
                      <a:pt x="6714" y="33025"/>
                      <a:pt x="8655" y="34424"/>
                      <a:pt x="10921" y="35488"/>
                    </a:cubicBezTo>
                    <a:cubicBezTo>
                      <a:pt x="13186" y="36552"/>
                      <a:pt x="15710" y="37084"/>
                      <a:pt x="18491" y="37084"/>
                    </a:cubicBezTo>
                    <a:cubicBezTo>
                      <a:pt x="21204" y="37084"/>
                      <a:pt x="23702" y="36569"/>
                      <a:pt x="25987" y="35539"/>
                    </a:cubicBezTo>
                    <a:cubicBezTo>
                      <a:pt x="28270" y="34509"/>
                      <a:pt x="30236" y="33145"/>
                      <a:pt x="31883" y="31444"/>
                    </a:cubicBezTo>
                    <a:cubicBezTo>
                      <a:pt x="33532" y="29745"/>
                      <a:pt x="34819" y="27787"/>
                      <a:pt x="35747" y="25572"/>
                    </a:cubicBezTo>
                    <a:cubicBezTo>
                      <a:pt x="36673" y="23358"/>
                      <a:pt x="37137" y="21048"/>
                      <a:pt x="37137" y="18645"/>
                    </a:cubicBezTo>
                    <a:cubicBezTo>
                      <a:pt x="37136" y="16310"/>
                      <a:pt x="36699" y="14027"/>
                      <a:pt x="35824" y="11796"/>
                    </a:cubicBezTo>
                    <a:cubicBezTo>
                      <a:pt x="34949" y="9563"/>
                      <a:pt x="33703" y="7571"/>
                      <a:pt x="32090" y="5820"/>
                    </a:cubicBezTo>
                    <a:cubicBezTo>
                      <a:pt x="30476" y="4069"/>
                      <a:pt x="28536" y="2661"/>
                      <a:pt x="26269" y="1597"/>
                    </a:cubicBezTo>
                    <a:cubicBezTo>
                      <a:pt x="24002" y="532"/>
                      <a:pt x="21478" y="0"/>
                      <a:pt x="18697" y="0"/>
                    </a:cubicBezTo>
                    <a:cubicBezTo>
                      <a:pt x="18694" y="0"/>
                      <a:pt x="18691" y="0"/>
                      <a:pt x="1868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794;p33"/>
              <p:cNvSpPr/>
              <p:nvPr/>
            </p:nvSpPr>
            <p:spPr>
              <a:xfrm>
                <a:off x="2688125" y="1159000"/>
                <a:ext cx="229325" cy="239450"/>
              </a:xfrm>
              <a:custGeom>
                <a:avLst/>
                <a:gdLst/>
                <a:ahLst/>
                <a:cxnLst/>
                <a:rect l="l" t="t" r="r" b="b"/>
                <a:pathLst>
                  <a:path w="9173" h="9578" extrusionOk="0">
                    <a:moveTo>
                      <a:pt x="0" y="1"/>
                    </a:moveTo>
                    <a:lnTo>
                      <a:pt x="3249" y="6381"/>
                    </a:lnTo>
                    <a:lnTo>
                      <a:pt x="3249" y="9577"/>
                    </a:lnTo>
                    <a:lnTo>
                      <a:pt x="5867" y="9577"/>
                    </a:lnTo>
                    <a:lnTo>
                      <a:pt x="5867" y="6407"/>
                    </a:lnTo>
                    <a:lnTo>
                      <a:pt x="9172" y="1"/>
                    </a:lnTo>
                    <a:lnTo>
                      <a:pt x="6312" y="1"/>
                    </a:lnTo>
                    <a:lnTo>
                      <a:pt x="4558" y="4141"/>
                    </a:lnTo>
                    <a:lnTo>
                      <a:pt x="284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795;p33"/>
              <p:cNvSpPr/>
              <p:nvPr/>
            </p:nvSpPr>
            <p:spPr>
              <a:xfrm>
                <a:off x="3200025" y="1157650"/>
                <a:ext cx="243200" cy="242825"/>
              </a:xfrm>
              <a:custGeom>
                <a:avLst/>
                <a:gdLst/>
                <a:ahLst/>
                <a:cxnLst/>
                <a:rect l="l" t="t" r="r" b="b"/>
                <a:pathLst>
                  <a:path w="9728" h="9713" extrusionOk="0">
                    <a:moveTo>
                      <a:pt x="4857" y="2334"/>
                    </a:moveTo>
                    <a:cubicBezTo>
                      <a:pt x="5226" y="2335"/>
                      <a:pt x="5547" y="2404"/>
                      <a:pt x="5823" y="2543"/>
                    </a:cubicBezTo>
                    <a:cubicBezTo>
                      <a:pt x="6089" y="2677"/>
                      <a:pt x="6323" y="2865"/>
                      <a:pt x="6510" y="3096"/>
                    </a:cubicBezTo>
                    <a:cubicBezTo>
                      <a:pt x="6698" y="3332"/>
                      <a:pt x="6837" y="3602"/>
                      <a:pt x="6922" y="3892"/>
                    </a:cubicBezTo>
                    <a:cubicBezTo>
                      <a:pt x="7011" y="4196"/>
                      <a:pt x="7057" y="4512"/>
                      <a:pt x="7057" y="4830"/>
                    </a:cubicBezTo>
                    <a:cubicBezTo>
                      <a:pt x="7057" y="5145"/>
                      <a:pt x="7012" y="5457"/>
                      <a:pt x="6927" y="5761"/>
                    </a:cubicBezTo>
                    <a:cubicBezTo>
                      <a:pt x="6843" y="6068"/>
                      <a:pt x="6712" y="6338"/>
                      <a:pt x="6537" y="6577"/>
                    </a:cubicBezTo>
                    <a:cubicBezTo>
                      <a:pt x="6361" y="6815"/>
                      <a:pt x="6135" y="7008"/>
                      <a:pt x="5855" y="7157"/>
                    </a:cubicBezTo>
                    <a:cubicBezTo>
                      <a:pt x="5576" y="7305"/>
                      <a:pt x="5250" y="7380"/>
                      <a:pt x="4872" y="7380"/>
                    </a:cubicBezTo>
                    <a:cubicBezTo>
                      <a:pt x="4492" y="7380"/>
                      <a:pt x="4167" y="7307"/>
                      <a:pt x="3892" y="7163"/>
                    </a:cubicBezTo>
                    <a:cubicBezTo>
                      <a:pt x="3617" y="7020"/>
                      <a:pt x="3391" y="6831"/>
                      <a:pt x="3212" y="6596"/>
                    </a:cubicBezTo>
                    <a:cubicBezTo>
                      <a:pt x="3027" y="6356"/>
                      <a:pt x="2890" y="6084"/>
                      <a:pt x="2807" y="5794"/>
                    </a:cubicBezTo>
                    <a:cubicBezTo>
                      <a:pt x="2716" y="5490"/>
                      <a:pt x="2671" y="5174"/>
                      <a:pt x="2672" y="4856"/>
                    </a:cubicBezTo>
                    <a:cubicBezTo>
                      <a:pt x="2672" y="4544"/>
                      <a:pt x="2715" y="4234"/>
                      <a:pt x="2800" y="3932"/>
                    </a:cubicBezTo>
                    <a:cubicBezTo>
                      <a:pt x="2881" y="3640"/>
                      <a:pt x="3016" y="3366"/>
                      <a:pt x="3197" y="3123"/>
                    </a:cubicBezTo>
                    <a:cubicBezTo>
                      <a:pt x="3380" y="2884"/>
                      <a:pt x="3612" y="2687"/>
                      <a:pt x="3879" y="2550"/>
                    </a:cubicBezTo>
                    <a:cubicBezTo>
                      <a:pt x="4154" y="2406"/>
                      <a:pt x="4479" y="2334"/>
                      <a:pt x="4857" y="2334"/>
                    </a:cubicBezTo>
                    <a:close/>
                    <a:moveTo>
                      <a:pt x="4897" y="1"/>
                    </a:moveTo>
                    <a:cubicBezTo>
                      <a:pt x="4186" y="1"/>
                      <a:pt x="3531" y="133"/>
                      <a:pt x="2935" y="398"/>
                    </a:cubicBezTo>
                    <a:cubicBezTo>
                      <a:pt x="2337" y="664"/>
                      <a:pt x="1819" y="1020"/>
                      <a:pt x="1384" y="1464"/>
                    </a:cubicBezTo>
                    <a:cubicBezTo>
                      <a:pt x="948" y="1909"/>
                      <a:pt x="601" y="2433"/>
                      <a:pt x="365" y="3009"/>
                    </a:cubicBezTo>
                    <a:cubicBezTo>
                      <a:pt x="124" y="3586"/>
                      <a:pt x="0" y="4205"/>
                      <a:pt x="1" y="4830"/>
                    </a:cubicBezTo>
                    <a:cubicBezTo>
                      <a:pt x="0" y="5449"/>
                      <a:pt x="119" y="6063"/>
                      <a:pt x="352" y="6637"/>
                    </a:cubicBezTo>
                    <a:cubicBezTo>
                      <a:pt x="580" y="7213"/>
                      <a:pt x="914" y="7742"/>
                      <a:pt x="1336" y="8196"/>
                    </a:cubicBezTo>
                    <a:cubicBezTo>
                      <a:pt x="1758" y="8650"/>
                      <a:pt x="2267" y="9017"/>
                      <a:pt x="2860" y="9295"/>
                    </a:cubicBezTo>
                    <a:cubicBezTo>
                      <a:pt x="3454" y="9574"/>
                      <a:pt x="4115" y="9713"/>
                      <a:pt x="4844" y="9713"/>
                    </a:cubicBezTo>
                    <a:cubicBezTo>
                      <a:pt x="5553" y="9713"/>
                      <a:pt x="6207" y="9577"/>
                      <a:pt x="6805" y="9308"/>
                    </a:cubicBezTo>
                    <a:cubicBezTo>
                      <a:pt x="7404" y="9038"/>
                      <a:pt x="7919" y="8682"/>
                      <a:pt x="8351" y="8235"/>
                    </a:cubicBezTo>
                    <a:cubicBezTo>
                      <a:pt x="8782" y="7792"/>
                      <a:pt x="9125" y="7270"/>
                      <a:pt x="9361" y="6698"/>
                    </a:cubicBezTo>
                    <a:cubicBezTo>
                      <a:pt x="9603" y="6124"/>
                      <a:pt x="9727" y="5507"/>
                      <a:pt x="9726" y="4883"/>
                    </a:cubicBezTo>
                    <a:cubicBezTo>
                      <a:pt x="9725" y="4270"/>
                      <a:pt x="9608" y="3661"/>
                      <a:pt x="9382" y="3089"/>
                    </a:cubicBezTo>
                    <a:cubicBezTo>
                      <a:pt x="9157" y="2512"/>
                      <a:pt x="8826" y="1981"/>
                      <a:pt x="8405" y="1524"/>
                    </a:cubicBezTo>
                    <a:cubicBezTo>
                      <a:pt x="7981" y="1066"/>
                      <a:pt x="7473" y="697"/>
                      <a:pt x="6880" y="418"/>
                    </a:cubicBezTo>
                    <a:cubicBezTo>
                      <a:pt x="6288" y="140"/>
                      <a:pt x="5627" y="1"/>
                      <a:pt x="489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796;p33"/>
              <p:cNvSpPr/>
              <p:nvPr/>
            </p:nvSpPr>
            <p:spPr>
              <a:xfrm>
                <a:off x="3761200" y="1159000"/>
                <a:ext cx="216200" cy="241500"/>
              </a:xfrm>
              <a:custGeom>
                <a:avLst/>
                <a:gdLst/>
                <a:ahLst/>
                <a:cxnLst/>
                <a:rect l="l" t="t" r="r" b="b"/>
                <a:pathLst>
                  <a:path w="8648" h="9660" extrusionOk="0">
                    <a:moveTo>
                      <a:pt x="0" y="1"/>
                    </a:moveTo>
                    <a:lnTo>
                      <a:pt x="0" y="4926"/>
                    </a:lnTo>
                    <a:cubicBezTo>
                      <a:pt x="0" y="5564"/>
                      <a:pt x="82" y="6169"/>
                      <a:pt x="244" y="6739"/>
                    </a:cubicBezTo>
                    <a:cubicBezTo>
                      <a:pt x="406" y="7310"/>
                      <a:pt x="663" y="7811"/>
                      <a:pt x="1012" y="8243"/>
                    </a:cubicBezTo>
                    <a:cubicBezTo>
                      <a:pt x="1363" y="8675"/>
                      <a:pt x="1810" y="9019"/>
                      <a:pt x="2355" y="9275"/>
                    </a:cubicBezTo>
                    <a:cubicBezTo>
                      <a:pt x="2900" y="9532"/>
                      <a:pt x="3554" y="9660"/>
                      <a:pt x="4318" y="9660"/>
                    </a:cubicBezTo>
                    <a:cubicBezTo>
                      <a:pt x="5055" y="9660"/>
                      <a:pt x="5696" y="9539"/>
                      <a:pt x="6239" y="9295"/>
                    </a:cubicBezTo>
                    <a:cubicBezTo>
                      <a:pt x="6784" y="9052"/>
                      <a:pt x="7235" y="8720"/>
                      <a:pt x="7595" y="8297"/>
                    </a:cubicBezTo>
                    <a:cubicBezTo>
                      <a:pt x="7955" y="7875"/>
                      <a:pt x="8220" y="7373"/>
                      <a:pt x="8391" y="6794"/>
                    </a:cubicBezTo>
                    <a:cubicBezTo>
                      <a:pt x="8562" y="6213"/>
                      <a:pt x="8647" y="5590"/>
                      <a:pt x="8647" y="4926"/>
                    </a:cubicBezTo>
                    <a:lnTo>
                      <a:pt x="8647" y="1"/>
                    </a:lnTo>
                    <a:lnTo>
                      <a:pt x="6017" y="1"/>
                    </a:lnTo>
                    <a:lnTo>
                      <a:pt x="6017" y="4924"/>
                    </a:lnTo>
                    <a:cubicBezTo>
                      <a:pt x="6018" y="5228"/>
                      <a:pt x="5987" y="5531"/>
                      <a:pt x="5923" y="5828"/>
                    </a:cubicBezTo>
                    <a:cubicBezTo>
                      <a:pt x="5860" y="6115"/>
                      <a:pt x="5760" y="6370"/>
                      <a:pt x="5626" y="6590"/>
                    </a:cubicBezTo>
                    <a:cubicBezTo>
                      <a:pt x="5494" y="6807"/>
                      <a:pt x="5314" y="6989"/>
                      <a:pt x="5099" y="7123"/>
                    </a:cubicBezTo>
                    <a:cubicBezTo>
                      <a:pt x="4883" y="7258"/>
                      <a:pt x="4623" y="7326"/>
                      <a:pt x="4317" y="7326"/>
                    </a:cubicBezTo>
                    <a:cubicBezTo>
                      <a:pt x="4010" y="7326"/>
                      <a:pt x="3752" y="7260"/>
                      <a:pt x="3543" y="7130"/>
                    </a:cubicBezTo>
                    <a:cubicBezTo>
                      <a:pt x="3330" y="6998"/>
                      <a:pt x="3152" y="6818"/>
                      <a:pt x="3023" y="6604"/>
                    </a:cubicBezTo>
                    <a:cubicBezTo>
                      <a:pt x="2888" y="6384"/>
                      <a:pt x="2787" y="6128"/>
                      <a:pt x="2726" y="5836"/>
                    </a:cubicBezTo>
                    <a:cubicBezTo>
                      <a:pt x="2662" y="5536"/>
                      <a:pt x="2630" y="5231"/>
                      <a:pt x="2630" y="4926"/>
                    </a:cubicBezTo>
                    <a:lnTo>
                      <a:pt x="263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797;p33"/>
              <p:cNvSpPr/>
              <p:nvPr/>
            </p:nvSpPr>
            <p:spPr>
              <a:xfrm>
                <a:off x="4308525" y="1159000"/>
                <a:ext cx="206775" cy="239475"/>
              </a:xfrm>
              <a:custGeom>
                <a:avLst/>
                <a:gdLst/>
                <a:ahLst/>
                <a:cxnLst/>
                <a:rect l="l" t="t" r="r" b="b"/>
                <a:pathLst>
                  <a:path w="8271" h="9579" extrusionOk="0">
                    <a:moveTo>
                      <a:pt x="4223" y="2295"/>
                    </a:moveTo>
                    <a:cubicBezTo>
                      <a:pt x="4384" y="2295"/>
                      <a:pt x="4546" y="2382"/>
                      <a:pt x="4708" y="2557"/>
                    </a:cubicBezTo>
                    <a:cubicBezTo>
                      <a:pt x="4871" y="2733"/>
                      <a:pt x="4953" y="2987"/>
                      <a:pt x="4953" y="3319"/>
                    </a:cubicBezTo>
                    <a:cubicBezTo>
                      <a:pt x="4951" y="3643"/>
                      <a:pt x="4881" y="3894"/>
                      <a:pt x="4742" y="4074"/>
                    </a:cubicBezTo>
                    <a:cubicBezTo>
                      <a:pt x="4603" y="4254"/>
                      <a:pt x="4452" y="4345"/>
                      <a:pt x="4290" y="4345"/>
                    </a:cubicBezTo>
                    <a:lnTo>
                      <a:pt x="2631" y="4345"/>
                    </a:lnTo>
                    <a:lnTo>
                      <a:pt x="2631" y="2295"/>
                    </a:lnTo>
                    <a:close/>
                    <a:moveTo>
                      <a:pt x="1" y="1"/>
                    </a:moveTo>
                    <a:lnTo>
                      <a:pt x="1" y="9578"/>
                    </a:lnTo>
                    <a:lnTo>
                      <a:pt x="2631" y="9578"/>
                    </a:lnTo>
                    <a:lnTo>
                      <a:pt x="2631" y="6637"/>
                    </a:lnTo>
                    <a:lnTo>
                      <a:pt x="3617" y="6637"/>
                    </a:lnTo>
                    <a:lnTo>
                      <a:pt x="5302" y="9578"/>
                    </a:lnTo>
                    <a:lnTo>
                      <a:pt x="8271" y="9578"/>
                    </a:lnTo>
                    <a:lnTo>
                      <a:pt x="6246" y="6058"/>
                    </a:lnTo>
                    <a:cubicBezTo>
                      <a:pt x="6679" y="5751"/>
                      <a:pt x="7016" y="5358"/>
                      <a:pt x="7259" y="4877"/>
                    </a:cubicBezTo>
                    <a:cubicBezTo>
                      <a:pt x="7501" y="4396"/>
                      <a:pt x="7622" y="3877"/>
                      <a:pt x="7622" y="3319"/>
                    </a:cubicBezTo>
                    <a:cubicBezTo>
                      <a:pt x="7622" y="2914"/>
                      <a:pt x="7542" y="2512"/>
                      <a:pt x="7380" y="2111"/>
                    </a:cubicBezTo>
                    <a:cubicBezTo>
                      <a:pt x="7222" y="1719"/>
                      <a:pt x="6996" y="1358"/>
                      <a:pt x="6712" y="1046"/>
                    </a:cubicBezTo>
                    <a:cubicBezTo>
                      <a:pt x="6429" y="736"/>
                      <a:pt x="6089" y="483"/>
                      <a:pt x="5693" y="291"/>
                    </a:cubicBezTo>
                    <a:cubicBezTo>
                      <a:pt x="5297" y="97"/>
                      <a:pt x="4865" y="1"/>
                      <a:pt x="439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798;p33"/>
              <p:cNvSpPr/>
              <p:nvPr/>
            </p:nvSpPr>
            <p:spPr>
              <a:xfrm>
                <a:off x="5268025" y="2778925"/>
                <a:ext cx="61375" cy="1937650"/>
              </a:xfrm>
              <a:custGeom>
                <a:avLst/>
                <a:gdLst/>
                <a:ahLst/>
                <a:cxnLst/>
                <a:rect l="l" t="t" r="r" b="b"/>
                <a:pathLst>
                  <a:path w="2455" h="77506" extrusionOk="0">
                    <a:moveTo>
                      <a:pt x="1" y="0"/>
                    </a:moveTo>
                    <a:lnTo>
                      <a:pt x="1" y="77506"/>
                    </a:lnTo>
                    <a:lnTo>
                      <a:pt x="2454" y="77506"/>
                    </a:lnTo>
                    <a:lnTo>
                      <a:pt x="245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799;p33"/>
              <p:cNvSpPr/>
              <p:nvPr/>
            </p:nvSpPr>
            <p:spPr>
              <a:xfrm>
                <a:off x="1982525" y="1430775"/>
                <a:ext cx="61350" cy="1573050"/>
              </a:xfrm>
              <a:custGeom>
                <a:avLst/>
                <a:gdLst/>
                <a:ahLst/>
                <a:cxnLst/>
                <a:rect l="l" t="t" r="r" b="b"/>
                <a:pathLst>
                  <a:path w="2454" h="62922" extrusionOk="0">
                    <a:moveTo>
                      <a:pt x="0" y="0"/>
                    </a:moveTo>
                    <a:lnTo>
                      <a:pt x="0" y="62922"/>
                    </a:lnTo>
                    <a:lnTo>
                      <a:pt x="2453" y="62922"/>
                    </a:lnTo>
                    <a:lnTo>
                      <a:pt x="245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800;p33"/>
              <p:cNvSpPr/>
              <p:nvPr/>
            </p:nvSpPr>
            <p:spPr>
              <a:xfrm>
                <a:off x="1882200" y="3263125"/>
                <a:ext cx="236575" cy="236525"/>
              </a:xfrm>
              <a:custGeom>
                <a:avLst/>
                <a:gdLst/>
                <a:ahLst/>
                <a:cxnLst/>
                <a:rect l="l" t="t" r="r" b="b"/>
                <a:pathLst>
                  <a:path w="9463" h="9461" extrusionOk="0">
                    <a:moveTo>
                      <a:pt x="4732" y="2452"/>
                    </a:moveTo>
                    <a:cubicBezTo>
                      <a:pt x="5987" y="2452"/>
                      <a:pt x="7010" y="3475"/>
                      <a:pt x="7010" y="4730"/>
                    </a:cubicBezTo>
                    <a:cubicBezTo>
                      <a:pt x="7010" y="5987"/>
                      <a:pt x="5989" y="7009"/>
                      <a:pt x="4732" y="7009"/>
                    </a:cubicBezTo>
                    <a:cubicBezTo>
                      <a:pt x="3475" y="7009"/>
                      <a:pt x="2453" y="5988"/>
                      <a:pt x="2453" y="4730"/>
                    </a:cubicBezTo>
                    <a:cubicBezTo>
                      <a:pt x="2453" y="3473"/>
                      <a:pt x="3475" y="2452"/>
                      <a:pt x="4732" y="2452"/>
                    </a:cubicBezTo>
                    <a:close/>
                    <a:moveTo>
                      <a:pt x="4732" y="0"/>
                    </a:moveTo>
                    <a:cubicBezTo>
                      <a:pt x="2124" y="0"/>
                      <a:pt x="1" y="2122"/>
                      <a:pt x="1" y="4730"/>
                    </a:cubicBezTo>
                    <a:cubicBezTo>
                      <a:pt x="1" y="7338"/>
                      <a:pt x="2124" y="9461"/>
                      <a:pt x="4732" y="9461"/>
                    </a:cubicBezTo>
                    <a:cubicBezTo>
                      <a:pt x="7341" y="9461"/>
                      <a:pt x="9463" y="7338"/>
                      <a:pt x="9463" y="4730"/>
                    </a:cubicBezTo>
                    <a:cubicBezTo>
                      <a:pt x="9463" y="2123"/>
                      <a:pt x="7339" y="0"/>
                      <a:pt x="473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801;p33"/>
              <p:cNvSpPr/>
              <p:nvPr/>
            </p:nvSpPr>
            <p:spPr>
              <a:xfrm>
                <a:off x="5180450" y="2322125"/>
                <a:ext cx="236575" cy="236575"/>
              </a:xfrm>
              <a:custGeom>
                <a:avLst/>
                <a:gdLst/>
                <a:ahLst/>
                <a:cxnLst/>
                <a:rect l="l" t="t" r="r" b="b"/>
                <a:pathLst>
                  <a:path w="9463" h="9463" extrusionOk="0">
                    <a:moveTo>
                      <a:pt x="4731" y="2452"/>
                    </a:moveTo>
                    <a:cubicBezTo>
                      <a:pt x="5987" y="2452"/>
                      <a:pt x="7009" y="3475"/>
                      <a:pt x="7009" y="4731"/>
                    </a:cubicBezTo>
                    <a:cubicBezTo>
                      <a:pt x="7009" y="5988"/>
                      <a:pt x="5988" y="7010"/>
                      <a:pt x="4731" y="7010"/>
                    </a:cubicBezTo>
                    <a:cubicBezTo>
                      <a:pt x="3474" y="7010"/>
                      <a:pt x="2452" y="5988"/>
                      <a:pt x="2452" y="4731"/>
                    </a:cubicBezTo>
                    <a:cubicBezTo>
                      <a:pt x="2452" y="3475"/>
                      <a:pt x="3474" y="2454"/>
                      <a:pt x="4731" y="2454"/>
                    </a:cubicBezTo>
                    <a:lnTo>
                      <a:pt x="4731" y="2452"/>
                    </a:lnTo>
                    <a:close/>
                    <a:moveTo>
                      <a:pt x="4731" y="0"/>
                    </a:moveTo>
                    <a:cubicBezTo>
                      <a:pt x="2123" y="0"/>
                      <a:pt x="0" y="2123"/>
                      <a:pt x="0" y="4731"/>
                    </a:cubicBezTo>
                    <a:cubicBezTo>
                      <a:pt x="0" y="7340"/>
                      <a:pt x="2123" y="9462"/>
                      <a:pt x="4731" y="9462"/>
                    </a:cubicBezTo>
                    <a:cubicBezTo>
                      <a:pt x="7340" y="9462"/>
                      <a:pt x="9462" y="7339"/>
                      <a:pt x="9462" y="4731"/>
                    </a:cubicBezTo>
                    <a:cubicBezTo>
                      <a:pt x="9462" y="2123"/>
                      <a:pt x="7338" y="0"/>
                      <a:pt x="473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" name="Google Shape;802;p33"/>
            <p:cNvSpPr/>
            <p:nvPr/>
          </p:nvSpPr>
          <p:spPr>
            <a:xfrm>
              <a:off x="956925" y="1380150"/>
              <a:ext cx="3615092" cy="2964328"/>
            </a:xfrm>
            <a:custGeom>
              <a:avLst/>
              <a:gdLst/>
              <a:ahLst/>
              <a:cxnLst/>
              <a:rect l="l" t="t" r="r" b="b"/>
              <a:pathLst>
                <a:path w="36553" h="27968" extrusionOk="0">
                  <a:moveTo>
                    <a:pt x="0" y="0"/>
                  </a:moveTo>
                  <a:lnTo>
                    <a:pt x="0" y="27968"/>
                  </a:lnTo>
                  <a:lnTo>
                    <a:pt x="36553" y="27968"/>
                  </a:lnTo>
                  <a:lnTo>
                    <a:pt x="36553" y="0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803;p33"/>
            <p:cNvSpPr/>
            <p:nvPr/>
          </p:nvSpPr>
          <p:spPr>
            <a:xfrm>
              <a:off x="956924" y="1381176"/>
              <a:ext cx="3615092" cy="183518"/>
            </a:xfrm>
            <a:custGeom>
              <a:avLst/>
              <a:gdLst/>
              <a:ahLst/>
              <a:cxnLst/>
              <a:rect l="l" t="t" r="r" b="b"/>
              <a:pathLst>
                <a:path w="36553" h="2620" extrusionOk="0">
                  <a:moveTo>
                    <a:pt x="0" y="0"/>
                  </a:moveTo>
                  <a:lnTo>
                    <a:pt x="0" y="2619"/>
                  </a:lnTo>
                  <a:lnTo>
                    <a:pt x="36553" y="2619"/>
                  </a:lnTo>
                  <a:lnTo>
                    <a:pt x="36553" y="0"/>
                  </a:ln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804;p33"/>
            <p:cNvSpPr/>
            <p:nvPr/>
          </p:nvSpPr>
          <p:spPr>
            <a:xfrm>
              <a:off x="1140305" y="1422799"/>
              <a:ext cx="97709" cy="96718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805;p33"/>
            <p:cNvSpPr/>
            <p:nvPr/>
          </p:nvSpPr>
          <p:spPr>
            <a:xfrm>
              <a:off x="1271591" y="1422799"/>
              <a:ext cx="97709" cy="96718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806;p33"/>
            <p:cNvSpPr/>
            <p:nvPr/>
          </p:nvSpPr>
          <p:spPr>
            <a:xfrm>
              <a:off x="1009019" y="1422799"/>
              <a:ext cx="97709" cy="96718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8" name="Picture 67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155" y="895350"/>
            <a:ext cx="3863340" cy="3970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61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6553200" y="1941513"/>
            <a:ext cx="2438400" cy="1849438"/>
          </a:xfrm>
        </p:spPr>
        <p:txBody>
          <a:bodyPr/>
          <a:lstStyle/>
          <a:p>
            <a:r>
              <a:rPr lang="en-US" b="1" dirty="0" err="1"/>
              <a:t>Bước</a:t>
            </a:r>
            <a:r>
              <a:rPr lang="en-US" b="1" dirty="0"/>
              <a:t> </a:t>
            </a:r>
            <a:r>
              <a:rPr lang="en-US" b="1" dirty="0" smtClean="0"/>
              <a:t>4: </a:t>
            </a:r>
            <a:br>
              <a:rPr lang="en-US" b="1" dirty="0" smtClean="0"/>
            </a:br>
            <a:r>
              <a:rPr lang="en-US" b="1" dirty="0" err="1" smtClean="0"/>
              <a:t>Triển</a:t>
            </a:r>
            <a:r>
              <a:rPr lang="en-US" b="1" dirty="0" smtClean="0"/>
              <a:t> </a:t>
            </a:r>
            <a:r>
              <a:rPr lang="en-US" b="1" dirty="0" err="1"/>
              <a:t>khai</a:t>
            </a:r>
            <a:r>
              <a:rPr lang="en-US" b="1" dirty="0"/>
              <a:t> </a:t>
            </a:r>
            <a:r>
              <a:rPr lang="en-US" b="1" dirty="0" err="1"/>
              <a:t>thuật</a:t>
            </a:r>
            <a:r>
              <a:rPr lang="en-US" b="1" dirty="0"/>
              <a:t> </a:t>
            </a:r>
            <a:r>
              <a:rPr lang="en-US" b="1" dirty="0" err="1"/>
              <a:t>toán</a:t>
            </a:r>
            <a:r>
              <a:rPr lang="en-US" b="1" dirty="0"/>
              <a:t> </a:t>
            </a:r>
            <a:r>
              <a:rPr lang="en-US" b="1" dirty="0" err="1"/>
              <a:t>trong</a:t>
            </a:r>
            <a:r>
              <a:rPr lang="en-US" b="1" dirty="0"/>
              <a:t> </a:t>
            </a:r>
            <a:r>
              <a:rPr lang="en-US" b="1" dirty="0" err="1"/>
              <a:t>hàm</a:t>
            </a:r>
            <a:r>
              <a:rPr lang="en-US" b="1" dirty="0"/>
              <a:t> Main</a:t>
            </a:r>
            <a:endParaRPr lang="en-US" dirty="0"/>
          </a:p>
          <a:p>
            <a:endParaRPr lang="en-US" dirty="0"/>
          </a:p>
        </p:txBody>
      </p:sp>
      <p:grpSp>
        <p:nvGrpSpPr>
          <p:cNvPr id="5" name="Google Shape;786;p33"/>
          <p:cNvGrpSpPr/>
          <p:nvPr/>
        </p:nvGrpSpPr>
        <p:grpSpPr>
          <a:xfrm>
            <a:off x="788154" y="590550"/>
            <a:ext cx="5950325" cy="4274820"/>
            <a:chOff x="956924" y="1380150"/>
            <a:chExt cx="3615093" cy="2964328"/>
          </a:xfrm>
        </p:grpSpPr>
        <p:sp>
          <p:nvSpPr>
            <p:cNvPr id="6" name="Google Shape;787;p33"/>
            <p:cNvSpPr/>
            <p:nvPr/>
          </p:nvSpPr>
          <p:spPr>
            <a:xfrm>
              <a:off x="3600390" y="1452584"/>
              <a:ext cx="200379" cy="171306"/>
            </a:xfrm>
            <a:custGeom>
              <a:avLst/>
              <a:gdLst/>
              <a:ahLst/>
              <a:cxnLst/>
              <a:rect l="l" t="t" r="r" b="b"/>
              <a:pathLst>
                <a:path w="1537" h="1314" extrusionOk="0">
                  <a:moveTo>
                    <a:pt x="79" y="1"/>
                  </a:moveTo>
                  <a:cubicBezTo>
                    <a:pt x="73" y="1"/>
                    <a:pt x="67" y="2"/>
                    <a:pt x="60" y="4"/>
                  </a:cubicBezTo>
                  <a:cubicBezTo>
                    <a:pt x="13" y="16"/>
                    <a:pt x="1" y="63"/>
                    <a:pt x="13" y="99"/>
                  </a:cubicBezTo>
                  <a:cubicBezTo>
                    <a:pt x="251" y="802"/>
                    <a:pt x="739" y="1206"/>
                    <a:pt x="1453" y="1314"/>
                  </a:cubicBezTo>
                  <a:lnTo>
                    <a:pt x="1465" y="1314"/>
                  </a:lnTo>
                  <a:cubicBezTo>
                    <a:pt x="1501" y="1314"/>
                    <a:pt x="1525" y="1290"/>
                    <a:pt x="1537" y="1254"/>
                  </a:cubicBezTo>
                  <a:cubicBezTo>
                    <a:pt x="1537" y="1206"/>
                    <a:pt x="1513" y="1171"/>
                    <a:pt x="1477" y="1171"/>
                  </a:cubicBezTo>
                  <a:cubicBezTo>
                    <a:pt x="810" y="1063"/>
                    <a:pt x="382" y="706"/>
                    <a:pt x="156" y="51"/>
                  </a:cubicBezTo>
                  <a:cubicBezTo>
                    <a:pt x="136" y="22"/>
                    <a:pt x="108" y="1"/>
                    <a:pt x="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" name="Google Shape;788;p33"/>
            <p:cNvGrpSpPr/>
            <p:nvPr/>
          </p:nvGrpSpPr>
          <p:grpSpPr>
            <a:xfrm>
              <a:off x="1777395" y="1474934"/>
              <a:ext cx="2018496" cy="2013992"/>
              <a:chOff x="1097725" y="238125"/>
              <a:chExt cx="5248300" cy="5237950"/>
            </a:xfrm>
          </p:grpSpPr>
          <p:sp>
            <p:nvSpPr>
              <p:cNvPr id="13" name="Google Shape;789;p33"/>
              <p:cNvSpPr/>
              <p:nvPr/>
            </p:nvSpPr>
            <p:spPr>
              <a:xfrm>
                <a:off x="1097725" y="238125"/>
                <a:ext cx="5248300" cy="5237950"/>
              </a:xfrm>
              <a:custGeom>
                <a:avLst/>
                <a:gdLst/>
                <a:ahLst/>
                <a:cxnLst/>
                <a:rect l="l" t="t" r="r" b="b"/>
                <a:pathLst>
                  <a:path w="209932" h="209518" extrusionOk="0">
                    <a:moveTo>
                      <a:pt x="65541" y="0"/>
                    </a:moveTo>
                    <a:cubicBezTo>
                      <a:pt x="55423" y="0"/>
                      <a:pt x="45718" y="2728"/>
                      <a:pt x="36134" y="9203"/>
                    </a:cubicBezTo>
                    <a:cubicBezTo>
                      <a:pt x="12586" y="25110"/>
                      <a:pt x="1" y="54754"/>
                      <a:pt x="11842" y="105441"/>
                    </a:cubicBezTo>
                    <a:cubicBezTo>
                      <a:pt x="23683" y="156129"/>
                      <a:pt x="36089" y="200108"/>
                      <a:pt x="58757" y="207564"/>
                    </a:cubicBezTo>
                    <a:cubicBezTo>
                      <a:pt x="62781" y="208888"/>
                      <a:pt x="66999" y="209518"/>
                      <a:pt x="71406" y="209518"/>
                    </a:cubicBezTo>
                    <a:cubicBezTo>
                      <a:pt x="92252" y="209518"/>
                      <a:pt x="117322" y="195421"/>
                      <a:pt x="145959" y="173937"/>
                    </a:cubicBezTo>
                    <a:cubicBezTo>
                      <a:pt x="180649" y="147909"/>
                      <a:pt x="209932" y="125747"/>
                      <a:pt x="209622" y="97815"/>
                    </a:cubicBezTo>
                    <a:cubicBezTo>
                      <a:pt x="209324" y="71150"/>
                      <a:pt x="183909" y="51283"/>
                      <a:pt x="141267" y="28684"/>
                    </a:cubicBezTo>
                    <a:cubicBezTo>
                      <a:pt x="111969" y="13156"/>
                      <a:pt x="87759" y="0"/>
                      <a:pt x="6554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790;p33"/>
              <p:cNvSpPr/>
              <p:nvPr/>
            </p:nvSpPr>
            <p:spPr>
              <a:xfrm>
                <a:off x="2714911" y="1955625"/>
                <a:ext cx="665725" cy="914275"/>
              </a:xfrm>
              <a:custGeom>
                <a:avLst/>
                <a:gdLst/>
                <a:ahLst/>
                <a:cxnLst/>
                <a:rect l="l" t="t" r="r" b="b"/>
                <a:pathLst>
                  <a:path w="26629" h="36571" extrusionOk="0">
                    <a:moveTo>
                      <a:pt x="1" y="1"/>
                    </a:moveTo>
                    <a:lnTo>
                      <a:pt x="1" y="36571"/>
                    </a:lnTo>
                    <a:lnTo>
                      <a:pt x="26628" y="36571"/>
                    </a:lnTo>
                    <a:lnTo>
                      <a:pt x="26628" y="27814"/>
                    </a:lnTo>
                    <a:lnTo>
                      <a:pt x="10044" y="27814"/>
                    </a:lnTo>
                    <a:lnTo>
                      <a:pt x="1004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791;p33"/>
              <p:cNvSpPr/>
              <p:nvPr/>
            </p:nvSpPr>
            <p:spPr>
              <a:xfrm>
                <a:off x="3754036" y="1950475"/>
                <a:ext cx="928425" cy="927150"/>
              </a:xfrm>
              <a:custGeom>
                <a:avLst/>
                <a:gdLst/>
                <a:ahLst/>
                <a:cxnLst/>
                <a:rect l="l" t="t" r="r" b="b"/>
                <a:pathLst>
                  <a:path w="37137" h="37086" extrusionOk="0">
                    <a:moveTo>
                      <a:pt x="18542" y="8910"/>
                    </a:moveTo>
                    <a:cubicBezTo>
                      <a:pt x="19949" y="8910"/>
                      <a:pt x="21177" y="9176"/>
                      <a:pt x="22224" y="9709"/>
                    </a:cubicBezTo>
                    <a:cubicBezTo>
                      <a:pt x="23271" y="10241"/>
                      <a:pt x="24148" y="10945"/>
                      <a:pt x="24851" y="11820"/>
                    </a:cubicBezTo>
                    <a:cubicBezTo>
                      <a:pt x="25556" y="12695"/>
                      <a:pt x="26080" y="13708"/>
                      <a:pt x="26423" y="14860"/>
                    </a:cubicBezTo>
                    <a:cubicBezTo>
                      <a:pt x="26766" y="16011"/>
                      <a:pt x="26937" y="17204"/>
                      <a:pt x="26937" y="18439"/>
                    </a:cubicBezTo>
                    <a:cubicBezTo>
                      <a:pt x="26937" y="19642"/>
                      <a:pt x="26773" y="20837"/>
                      <a:pt x="26448" y="21993"/>
                    </a:cubicBezTo>
                    <a:cubicBezTo>
                      <a:pt x="26122" y="23161"/>
                      <a:pt x="25624" y="24200"/>
                      <a:pt x="24955" y="25110"/>
                    </a:cubicBezTo>
                    <a:cubicBezTo>
                      <a:pt x="24285" y="26019"/>
                      <a:pt x="23417" y="26757"/>
                      <a:pt x="22353" y="27324"/>
                    </a:cubicBezTo>
                    <a:cubicBezTo>
                      <a:pt x="21289" y="27891"/>
                      <a:pt x="20036" y="28174"/>
                      <a:pt x="18594" y="28174"/>
                    </a:cubicBezTo>
                    <a:cubicBezTo>
                      <a:pt x="17151" y="28174"/>
                      <a:pt x="15907" y="27899"/>
                      <a:pt x="14860" y="27350"/>
                    </a:cubicBezTo>
                    <a:cubicBezTo>
                      <a:pt x="13813" y="26801"/>
                      <a:pt x="12946" y="26080"/>
                      <a:pt x="12258" y="25187"/>
                    </a:cubicBezTo>
                    <a:cubicBezTo>
                      <a:pt x="11571" y="24296"/>
                      <a:pt x="11056" y="23274"/>
                      <a:pt x="10713" y="22123"/>
                    </a:cubicBezTo>
                    <a:cubicBezTo>
                      <a:pt x="10370" y="20972"/>
                      <a:pt x="10199" y="19779"/>
                      <a:pt x="10199" y="18543"/>
                    </a:cubicBezTo>
                    <a:cubicBezTo>
                      <a:pt x="10197" y="17349"/>
                      <a:pt x="10362" y="16161"/>
                      <a:pt x="10687" y="15014"/>
                    </a:cubicBezTo>
                    <a:cubicBezTo>
                      <a:pt x="11013" y="13863"/>
                      <a:pt x="11519" y="12834"/>
                      <a:pt x="12207" y="11924"/>
                    </a:cubicBezTo>
                    <a:cubicBezTo>
                      <a:pt x="12894" y="11014"/>
                      <a:pt x="13761" y="10284"/>
                      <a:pt x="14808" y="9735"/>
                    </a:cubicBezTo>
                    <a:cubicBezTo>
                      <a:pt x="15855" y="9186"/>
                      <a:pt x="17099" y="8910"/>
                      <a:pt x="18542" y="8910"/>
                    </a:cubicBezTo>
                    <a:close/>
                    <a:moveTo>
                      <a:pt x="18697" y="1"/>
                    </a:moveTo>
                    <a:cubicBezTo>
                      <a:pt x="15984" y="1"/>
                      <a:pt x="13487" y="508"/>
                      <a:pt x="11203" y="1521"/>
                    </a:cubicBezTo>
                    <a:cubicBezTo>
                      <a:pt x="8920" y="2535"/>
                      <a:pt x="6946" y="3891"/>
                      <a:pt x="5279" y="5590"/>
                    </a:cubicBezTo>
                    <a:cubicBezTo>
                      <a:pt x="3615" y="7289"/>
                      <a:pt x="2319" y="9256"/>
                      <a:pt x="1391" y="11487"/>
                    </a:cubicBezTo>
                    <a:cubicBezTo>
                      <a:pt x="464" y="13720"/>
                      <a:pt x="0" y="16037"/>
                      <a:pt x="0" y="18440"/>
                    </a:cubicBezTo>
                    <a:cubicBezTo>
                      <a:pt x="1" y="20809"/>
                      <a:pt x="447" y="23110"/>
                      <a:pt x="1339" y="25343"/>
                    </a:cubicBezTo>
                    <a:cubicBezTo>
                      <a:pt x="2232" y="27574"/>
                      <a:pt x="3485" y="29558"/>
                      <a:pt x="5099" y="31291"/>
                    </a:cubicBezTo>
                    <a:cubicBezTo>
                      <a:pt x="6713" y="33025"/>
                      <a:pt x="8654" y="34424"/>
                      <a:pt x="10920" y="35489"/>
                    </a:cubicBezTo>
                    <a:cubicBezTo>
                      <a:pt x="13187" y="36553"/>
                      <a:pt x="15710" y="37086"/>
                      <a:pt x="18492" y="37086"/>
                    </a:cubicBezTo>
                    <a:cubicBezTo>
                      <a:pt x="21204" y="37085"/>
                      <a:pt x="23702" y="36570"/>
                      <a:pt x="25986" y="35541"/>
                    </a:cubicBezTo>
                    <a:cubicBezTo>
                      <a:pt x="28270" y="34510"/>
                      <a:pt x="30235" y="33145"/>
                      <a:pt x="31882" y="31446"/>
                    </a:cubicBezTo>
                    <a:cubicBezTo>
                      <a:pt x="33532" y="29745"/>
                      <a:pt x="34819" y="27788"/>
                      <a:pt x="35746" y="25574"/>
                    </a:cubicBezTo>
                    <a:cubicBezTo>
                      <a:pt x="36672" y="23359"/>
                      <a:pt x="37136" y="21050"/>
                      <a:pt x="37136" y="18646"/>
                    </a:cubicBezTo>
                    <a:cubicBezTo>
                      <a:pt x="37135" y="16312"/>
                      <a:pt x="36698" y="14029"/>
                      <a:pt x="35823" y="11796"/>
                    </a:cubicBezTo>
                    <a:cubicBezTo>
                      <a:pt x="34948" y="9564"/>
                      <a:pt x="33702" y="7572"/>
                      <a:pt x="32089" y="5821"/>
                    </a:cubicBezTo>
                    <a:cubicBezTo>
                      <a:pt x="30476" y="4070"/>
                      <a:pt x="28536" y="2662"/>
                      <a:pt x="26269" y="1597"/>
                    </a:cubicBezTo>
                    <a:cubicBezTo>
                      <a:pt x="24003" y="533"/>
                      <a:pt x="21478" y="1"/>
                      <a:pt x="1869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792;p33"/>
              <p:cNvSpPr/>
              <p:nvPr/>
            </p:nvSpPr>
            <p:spPr>
              <a:xfrm>
                <a:off x="2561011" y="3482125"/>
                <a:ext cx="876900" cy="927125"/>
              </a:xfrm>
              <a:custGeom>
                <a:avLst/>
                <a:gdLst/>
                <a:ahLst/>
                <a:cxnLst/>
                <a:rect l="l" t="t" r="r" b="b"/>
                <a:pathLst>
                  <a:path w="35076" h="37085" extrusionOk="0">
                    <a:moveTo>
                      <a:pt x="18749" y="0"/>
                    </a:moveTo>
                    <a:cubicBezTo>
                      <a:pt x="16104" y="0"/>
                      <a:pt x="13641" y="472"/>
                      <a:pt x="11357" y="1416"/>
                    </a:cubicBezTo>
                    <a:cubicBezTo>
                      <a:pt x="9074" y="2362"/>
                      <a:pt x="7090" y="3649"/>
                      <a:pt x="5409" y="5279"/>
                    </a:cubicBezTo>
                    <a:cubicBezTo>
                      <a:pt x="3726" y="6911"/>
                      <a:pt x="2404" y="8834"/>
                      <a:pt x="1442" y="11048"/>
                    </a:cubicBezTo>
                    <a:cubicBezTo>
                      <a:pt x="481" y="13263"/>
                      <a:pt x="0" y="15658"/>
                      <a:pt x="0" y="18234"/>
                    </a:cubicBezTo>
                    <a:cubicBezTo>
                      <a:pt x="0" y="21220"/>
                      <a:pt x="480" y="23882"/>
                      <a:pt x="1442" y="26217"/>
                    </a:cubicBezTo>
                    <a:cubicBezTo>
                      <a:pt x="2404" y="28553"/>
                      <a:pt x="3691" y="30527"/>
                      <a:pt x="5306" y="32140"/>
                    </a:cubicBezTo>
                    <a:cubicBezTo>
                      <a:pt x="6918" y="33755"/>
                      <a:pt x="8807" y="34982"/>
                      <a:pt x="10971" y="35823"/>
                    </a:cubicBezTo>
                    <a:cubicBezTo>
                      <a:pt x="13136" y="36664"/>
                      <a:pt x="15401" y="37084"/>
                      <a:pt x="17769" y="37084"/>
                    </a:cubicBezTo>
                    <a:cubicBezTo>
                      <a:pt x="17771" y="37084"/>
                      <a:pt x="17773" y="37084"/>
                      <a:pt x="17775" y="37084"/>
                    </a:cubicBezTo>
                    <a:cubicBezTo>
                      <a:pt x="21171" y="37084"/>
                      <a:pt x="24174" y="35985"/>
                      <a:pt x="26784" y="33789"/>
                    </a:cubicBezTo>
                    <a:lnTo>
                      <a:pt x="26784" y="33789"/>
                    </a:lnTo>
                    <a:lnTo>
                      <a:pt x="26783" y="36827"/>
                    </a:lnTo>
                    <a:lnTo>
                      <a:pt x="35076" y="36827"/>
                    </a:lnTo>
                    <a:lnTo>
                      <a:pt x="35076" y="17357"/>
                    </a:lnTo>
                    <a:lnTo>
                      <a:pt x="20036" y="17357"/>
                    </a:lnTo>
                    <a:lnTo>
                      <a:pt x="20036" y="24569"/>
                    </a:lnTo>
                    <a:lnTo>
                      <a:pt x="26372" y="24569"/>
                    </a:lnTo>
                    <a:cubicBezTo>
                      <a:pt x="24140" y="26972"/>
                      <a:pt x="21564" y="28173"/>
                      <a:pt x="18646" y="28173"/>
                    </a:cubicBezTo>
                    <a:cubicBezTo>
                      <a:pt x="17376" y="28173"/>
                      <a:pt x="16225" y="27941"/>
                      <a:pt x="15195" y="27478"/>
                    </a:cubicBezTo>
                    <a:cubicBezTo>
                      <a:pt x="14165" y="27015"/>
                      <a:pt x="13281" y="26363"/>
                      <a:pt x="12543" y="25522"/>
                    </a:cubicBezTo>
                    <a:cubicBezTo>
                      <a:pt x="11805" y="24680"/>
                      <a:pt x="11229" y="23676"/>
                      <a:pt x="10817" y="22508"/>
                    </a:cubicBezTo>
                    <a:cubicBezTo>
                      <a:pt x="10405" y="21341"/>
                      <a:pt x="10199" y="20036"/>
                      <a:pt x="10199" y="18594"/>
                    </a:cubicBezTo>
                    <a:cubicBezTo>
                      <a:pt x="10199" y="17185"/>
                      <a:pt x="10405" y="15889"/>
                      <a:pt x="10817" y="14705"/>
                    </a:cubicBezTo>
                    <a:cubicBezTo>
                      <a:pt x="11229" y="13520"/>
                      <a:pt x="11797" y="12497"/>
                      <a:pt x="12517" y="11640"/>
                    </a:cubicBezTo>
                    <a:cubicBezTo>
                      <a:pt x="13237" y="10782"/>
                      <a:pt x="14095" y="10113"/>
                      <a:pt x="15092" y="9632"/>
                    </a:cubicBezTo>
                    <a:cubicBezTo>
                      <a:pt x="16087" y="9151"/>
                      <a:pt x="17185" y="8911"/>
                      <a:pt x="18388" y="8911"/>
                    </a:cubicBezTo>
                    <a:cubicBezTo>
                      <a:pt x="20002" y="8911"/>
                      <a:pt x="21530" y="9349"/>
                      <a:pt x="22973" y="10224"/>
                    </a:cubicBezTo>
                    <a:cubicBezTo>
                      <a:pt x="24415" y="11099"/>
                      <a:pt x="25496" y="12259"/>
                      <a:pt x="26217" y="13701"/>
                    </a:cubicBezTo>
                    <a:lnTo>
                      <a:pt x="33687" y="7984"/>
                    </a:lnTo>
                    <a:cubicBezTo>
                      <a:pt x="33033" y="6748"/>
                      <a:pt x="32192" y="5640"/>
                      <a:pt x="31162" y="4662"/>
                    </a:cubicBezTo>
                    <a:cubicBezTo>
                      <a:pt x="30132" y="3683"/>
                      <a:pt x="28974" y="2842"/>
                      <a:pt x="27687" y="2138"/>
                    </a:cubicBezTo>
                    <a:cubicBezTo>
                      <a:pt x="26398" y="1433"/>
                      <a:pt x="24998" y="901"/>
                      <a:pt x="23487" y="540"/>
                    </a:cubicBezTo>
                    <a:cubicBezTo>
                      <a:pt x="21975" y="180"/>
                      <a:pt x="20396" y="0"/>
                      <a:pt x="1874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793;p33"/>
              <p:cNvSpPr/>
              <p:nvPr/>
            </p:nvSpPr>
            <p:spPr>
              <a:xfrm>
                <a:off x="3858961" y="3483425"/>
                <a:ext cx="928425" cy="927125"/>
              </a:xfrm>
              <a:custGeom>
                <a:avLst/>
                <a:gdLst/>
                <a:ahLst/>
                <a:cxnLst/>
                <a:rect l="l" t="t" r="r" b="b"/>
                <a:pathLst>
                  <a:path w="37137" h="37085" extrusionOk="0">
                    <a:moveTo>
                      <a:pt x="18542" y="8909"/>
                    </a:moveTo>
                    <a:cubicBezTo>
                      <a:pt x="19949" y="8909"/>
                      <a:pt x="21178" y="9175"/>
                      <a:pt x="22225" y="9708"/>
                    </a:cubicBezTo>
                    <a:cubicBezTo>
                      <a:pt x="23272" y="10240"/>
                      <a:pt x="24148" y="10943"/>
                      <a:pt x="24851" y="11819"/>
                    </a:cubicBezTo>
                    <a:cubicBezTo>
                      <a:pt x="25557" y="12694"/>
                      <a:pt x="26081" y="13708"/>
                      <a:pt x="26424" y="14858"/>
                    </a:cubicBezTo>
                    <a:cubicBezTo>
                      <a:pt x="26767" y="16009"/>
                      <a:pt x="26938" y="17202"/>
                      <a:pt x="26938" y="18439"/>
                    </a:cubicBezTo>
                    <a:cubicBezTo>
                      <a:pt x="26938" y="19640"/>
                      <a:pt x="26774" y="20835"/>
                      <a:pt x="26449" y="21992"/>
                    </a:cubicBezTo>
                    <a:cubicBezTo>
                      <a:pt x="26123" y="23161"/>
                      <a:pt x="25625" y="24199"/>
                      <a:pt x="24956" y="25109"/>
                    </a:cubicBezTo>
                    <a:cubicBezTo>
                      <a:pt x="24285" y="26018"/>
                      <a:pt x="23418" y="26756"/>
                      <a:pt x="22354" y="27323"/>
                    </a:cubicBezTo>
                    <a:cubicBezTo>
                      <a:pt x="21290" y="27889"/>
                      <a:pt x="20037" y="28174"/>
                      <a:pt x="18594" y="28174"/>
                    </a:cubicBezTo>
                    <a:cubicBezTo>
                      <a:pt x="17152" y="28172"/>
                      <a:pt x="15908" y="27897"/>
                      <a:pt x="14861" y="27349"/>
                    </a:cubicBezTo>
                    <a:cubicBezTo>
                      <a:pt x="13814" y="26800"/>
                      <a:pt x="12946" y="26079"/>
                      <a:pt x="12259" y="25186"/>
                    </a:cubicBezTo>
                    <a:cubicBezTo>
                      <a:pt x="11571" y="24294"/>
                      <a:pt x="11056" y="23273"/>
                      <a:pt x="10714" y="22123"/>
                    </a:cubicBezTo>
                    <a:cubicBezTo>
                      <a:pt x="10371" y="20971"/>
                      <a:pt x="10199" y="19778"/>
                      <a:pt x="10199" y="18542"/>
                    </a:cubicBezTo>
                    <a:lnTo>
                      <a:pt x="10200" y="18542"/>
                    </a:lnTo>
                    <a:cubicBezTo>
                      <a:pt x="10198" y="17348"/>
                      <a:pt x="10362" y="16161"/>
                      <a:pt x="10688" y="15013"/>
                    </a:cubicBezTo>
                    <a:cubicBezTo>
                      <a:pt x="11014" y="13863"/>
                      <a:pt x="11520" y="12833"/>
                      <a:pt x="12208" y="11922"/>
                    </a:cubicBezTo>
                    <a:cubicBezTo>
                      <a:pt x="12894" y="11012"/>
                      <a:pt x="13761" y="10283"/>
                      <a:pt x="14809" y="9734"/>
                    </a:cubicBezTo>
                    <a:cubicBezTo>
                      <a:pt x="15856" y="9184"/>
                      <a:pt x="17100" y="8909"/>
                      <a:pt x="18542" y="8909"/>
                    </a:cubicBezTo>
                    <a:close/>
                    <a:moveTo>
                      <a:pt x="18688" y="0"/>
                    </a:moveTo>
                    <a:cubicBezTo>
                      <a:pt x="15979" y="0"/>
                      <a:pt x="13485" y="506"/>
                      <a:pt x="11204" y="1520"/>
                    </a:cubicBezTo>
                    <a:cubicBezTo>
                      <a:pt x="8921" y="2533"/>
                      <a:pt x="6946" y="3889"/>
                      <a:pt x="5280" y="5588"/>
                    </a:cubicBezTo>
                    <a:cubicBezTo>
                      <a:pt x="3616" y="7288"/>
                      <a:pt x="2319" y="9254"/>
                      <a:pt x="1392" y="11485"/>
                    </a:cubicBezTo>
                    <a:cubicBezTo>
                      <a:pt x="464" y="13718"/>
                      <a:pt x="1" y="16035"/>
                      <a:pt x="1" y="18439"/>
                    </a:cubicBezTo>
                    <a:cubicBezTo>
                      <a:pt x="1" y="20807"/>
                      <a:pt x="447" y="23107"/>
                      <a:pt x="1340" y="25341"/>
                    </a:cubicBezTo>
                    <a:cubicBezTo>
                      <a:pt x="2232" y="27574"/>
                      <a:pt x="3486" y="29557"/>
                      <a:pt x="5100" y="31290"/>
                    </a:cubicBezTo>
                    <a:cubicBezTo>
                      <a:pt x="6714" y="33025"/>
                      <a:pt x="8655" y="34424"/>
                      <a:pt x="10921" y="35488"/>
                    </a:cubicBezTo>
                    <a:cubicBezTo>
                      <a:pt x="13186" y="36552"/>
                      <a:pt x="15710" y="37084"/>
                      <a:pt x="18491" y="37084"/>
                    </a:cubicBezTo>
                    <a:cubicBezTo>
                      <a:pt x="21204" y="37084"/>
                      <a:pt x="23702" y="36569"/>
                      <a:pt x="25987" y="35539"/>
                    </a:cubicBezTo>
                    <a:cubicBezTo>
                      <a:pt x="28270" y="34509"/>
                      <a:pt x="30236" y="33145"/>
                      <a:pt x="31883" y="31444"/>
                    </a:cubicBezTo>
                    <a:cubicBezTo>
                      <a:pt x="33532" y="29745"/>
                      <a:pt x="34819" y="27787"/>
                      <a:pt x="35747" y="25572"/>
                    </a:cubicBezTo>
                    <a:cubicBezTo>
                      <a:pt x="36673" y="23358"/>
                      <a:pt x="37137" y="21048"/>
                      <a:pt x="37137" y="18645"/>
                    </a:cubicBezTo>
                    <a:cubicBezTo>
                      <a:pt x="37136" y="16310"/>
                      <a:pt x="36699" y="14027"/>
                      <a:pt x="35824" y="11796"/>
                    </a:cubicBezTo>
                    <a:cubicBezTo>
                      <a:pt x="34949" y="9563"/>
                      <a:pt x="33703" y="7571"/>
                      <a:pt x="32090" y="5820"/>
                    </a:cubicBezTo>
                    <a:cubicBezTo>
                      <a:pt x="30476" y="4069"/>
                      <a:pt x="28536" y="2661"/>
                      <a:pt x="26269" y="1597"/>
                    </a:cubicBezTo>
                    <a:cubicBezTo>
                      <a:pt x="24002" y="532"/>
                      <a:pt x="21478" y="0"/>
                      <a:pt x="18697" y="0"/>
                    </a:cubicBezTo>
                    <a:cubicBezTo>
                      <a:pt x="18694" y="0"/>
                      <a:pt x="18691" y="0"/>
                      <a:pt x="1868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794;p33"/>
              <p:cNvSpPr/>
              <p:nvPr/>
            </p:nvSpPr>
            <p:spPr>
              <a:xfrm>
                <a:off x="2688125" y="1159000"/>
                <a:ext cx="229325" cy="239450"/>
              </a:xfrm>
              <a:custGeom>
                <a:avLst/>
                <a:gdLst/>
                <a:ahLst/>
                <a:cxnLst/>
                <a:rect l="l" t="t" r="r" b="b"/>
                <a:pathLst>
                  <a:path w="9173" h="9578" extrusionOk="0">
                    <a:moveTo>
                      <a:pt x="0" y="1"/>
                    </a:moveTo>
                    <a:lnTo>
                      <a:pt x="3249" y="6381"/>
                    </a:lnTo>
                    <a:lnTo>
                      <a:pt x="3249" y="9577"/>
                    </a:lnTo>
                    <a:lnTo>
                      <a:pt x="5867" y="9577"/>
                    </a:lnTo>
                    <a:lnTo>
                      <a:pt x="5867" y="6407"/>
                    </a:lnTo>
                    <a:lnTo>
                      <a:pt x="9172" y="1"/>
                    </a:lnTo>
                    <a:lnTo>
                      <a:pt x="6312" y="1"/>
                    </a:lnTo>
                    <a:lnTo>
                      <a:pt x="4558" y="4141"/>
                    </a:lnTo>
                    <a:lnTo>
                      <a:pt x="284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795;p33"/>
              <p:cNvSpPr/>
              <p:nvPr/>
            </p:nvSpPr>
            <p:spPr>
              <a:xfrm>
                <a:off x="3200025" y="1157650"/>
                <a:ext cx="243200" cy="242825"/>
              </a:xfrm>
              <a:custGeom>
                <a:avLst/>
                <a:gdLst/>
                <a:ahLst/>
                <a:cxnLst/>
                <a:rect l="l" t="t" r="r" b="b"/>
                <a:pathLst>
                  <a:path w="9728" h="9713" extrusionOk="0">
                    <a:moveTo>
                      <a:pt x="4857" y="2334"/>
                    </a:moveTo>
                    <a:cubicBezTo>
                      <a:pt x="5226" y="2335"/>
                      <a:pt x="5547" y="2404"/>
                      <a:pt x="5823" y="2543"/>
                    </a:cubicBezTo>
                    <a:cubicBezTo>
                      <a:pt x="6089" y="2677"/>
                      <a:pt x="6323" y="2865"/>
                      <a:pt x="6510" y="3096"/>
                    </a:cubicBezTo>
                    <a:cubicBezTo>
                      <a:pt x="6698" y="3332"/>
                      <a:pt x="6837" y="3602"/>
                      <a:pt x="6922" y="3892"/>
                    </a:cubicBezTo>
                    <a:cubicBezTo>
                      <a:pt x="7011" y="4196"/>
                      <a:pt x="7057" y="4512"/>
                      <a:pt x="7057" y="4830"/>
                    </a:cubicBezTo>
                    <a:cubicBezTo>
                      <a:pt x="7057" y="5145"/>
                      <a:pt x="7012" y="5457"/>
                      <a:pt x="6927" y="5761"/>
                    </a:cubicBezTo>
                    <a:cubicBezTo>
                      <a:pt x="6843" y="6068"/>
                      <a:pt x="6712" y="6338"/>
                      <a:pt x="6537" y="6577"/>
                    </a:cubicBezTo>
                    <a:cubicBezTo>
                      <a:pt x="6361" y="6815"/>
                      <a:pt x="6135" y="7008"/>
                      <a:pt x="5855" y="7157"/>
                    </a:cubicBezTo>
                    <a:cubicBezTo>
                      <a:pt x="5576" y="7305"/>
                      <a:pt x="5250" y="7380"/>
                      <a:pt x="4872" y="7380"/>
                    </a:cubicBezTo>
                    <a:cubicBezTo>
                      <a:pt x="4492" y="7380"/>
                      <a:pt x="4167" y="7307"/>
                      <a:pt x="3892" y="7163"/>
                    </a:cubicBezTo>
                    <a:cubicBezTo>
                      <a:pt x="3617" y="7020"/>
                      <a:pt x="3391" y="6831"/>
                      <a:pt x="3212" y="6596"/>
                    </a:cubicBezTo>
                    <a:cubicBezTo>
                      <a:pt x="3027" y="6356"/>
                      <a:pt x="2890" y="6084"/>
                      <a:pt x="2807" y="5794"/>
                    </a:cubicBezTo>
                    <a:cubicBezTo>
                      <a:pt x="2716" y="5490"/>
                      <a:pt x="2671" y="5174"/>
                      <a:pt x="2672" y="4856"/>
                    </a:cubicBezTo>
                    <a:cubicBezTo>
                      <a:pt x="2672" y="4544"/>
                      <a:pt x="2715" y="4234"/>
                      <a:pt x="2800" y="3932"/>
                    </a:cubicBezTo>
                    <a:cubicBezTo>
                      <a:pt x="2881" y="3640"/>
                      <a:pt x="3016" y="3366"/>
                      <a:pt x="3197" y="3123"/>
                    </a:cubicBezTo>
                    <a:cubicBezTo>
                      <a:pt x="3380" y="2884"/>
                      <a:pt x="3612" y="2687"/>
                      <a:pt x="3879" y="2550"/>
                    </a:cubicBezTo>
                    <a:cubicBezTo>
                      <a:pt x="4154" y="2406"/>
                      <a:pt x="4479" y="2334"/>
                      <a:pt x="4857" y="2334"/>
                    </a:cubicBezTo>
                    <a:close/>
                    <a:moveTo>
                      <a:pt x="4897" y="1"/>
                    </a:moveTo>
                    <a:cubicBezTo>
                      <a:pt x="4186" y="1"/>
                      <a:pt x="3531" y="133"/>
                      <a:pt x="2935" y="398"/>
                    </a:cubicBezTo>
                    <a:cubicBezTo>
                      <a:pt x="2337" y="664"/>
                      <a:pt x="1819" y="1020"/>
                      <a:pt x="1384" y="1464"/>
                    </a:cubicBezTo>
                    <a:cubicBezTo>
                      <a:pt x="948" y="1909"/>
                      <a:pt x="601" y="2433"/>
                      <a:pt x="365" y="3009"/>
                    </a:cubicBezTo>
                    <a:cubicBezTo>
                      <a:pt x="124" y="3586"/>
                      <a:pt x="0" y="4205"/>
                      <a:pt x="1" y="4830"/>
                    </a:cubicBezTo>
                    <a:cubicBezTo>
                      <a:pt x="0" y="5449"/>
                      <a:pt x="119" y="6063"/>
                      <a:pt x="352" y="6637"/>
                    </a:cubicBezTo>
                    <a:cubicBezTo>
                      <a:pt x="580" y="7213"/>
                      <a:pt x="914" y="7742"/>
                      <a:pt x="1336" y="8196"/>
                    </a:cubicBezTo>
                    <a:cubicBezTo>
                      <a:pt x="1758" y="8650"/>
                      <a:pt x="2267" y="9017"/>
                      <a:pt x="2860" y="9295"/>
                    </a:cubicBezTo>
                    <a:cubicBezTo>
                      <a:pt x="3454" y="9574"/>
                      <a:pt x="4115" y="9713"/>
                      <a:pt x="4844" y="9713"/>
                    </a:cubicBezTo>
                    <a:cubicBezTo>
                      <a:pt x="5553" y="9713"/>
                      <a:pt x="6207" y="9577"/>
                      <a:pt x="6805" y="9308"/>
                    </a:cubicBezTo>
                    <a:cubicBezTo>
                      <a:pt x="7404" y="9038"/>
                      <a:pt x="7919" y="8682"/>
                      <a:pt x="8351" y="8235"/>
                    </a:cubicBezTo>
                    <a:cubicBezTo>
                      <a:pt x="8782" y="7792"/>
                      <a:pt x="9125" y="7270"/>
                      <a:pt x="9361" y="6698"/>
                    </a:cubicBezTo>
                    <a:cubicBezTo>
                      <a:pt x="9603" y="6124"/>
                      <a:pt x="9727" y="5507"/>
                      <a:pt x="9726" y="4883"/>
                    </a:cubicBezTo>
                    <a:cubicBezTo>
                      <a:pt x="9725" y="4270"/>
                      <a:pt x="9608" y="3661"/>
                      <a:pt x="9382" y="3089"/>
                    </a:cubicBezTo>
                    <a:cubicBezTo>
                      <a:pt x="9157" y="2512"/>
                      <a:pt x="8826" y="1981"/>
                      <a:pt x="8405" y="1524"/>
                    </a:cubicBezTo>
                    <a:cubicBezTo>
                      <a:pt x="7981" y="1066"/>
                      <a:pt x="7473" y="697"/>
                      <a:pt x="6880" y="418"/>
                    </a:cubicBezTo>
                    <a:cubicBezTo>
                      <a:pt x="6288" y="140"/>
                      <a:pt x="5627" y="1"/>
                      <a:pt x="489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796;p33"/>
              <p:cNvSpPr/>
              <p:nvPr/>
            </p:nvSpPr>
            <p:spPr>
              <a:xfrm>
                <a:off x="3761200" y="1159000"/>
                <a:ext cx="216200" cy="241500"/>
              </a:xfrm>
              <a:custGeom>
                <a:avLst/>
                <a:gdLst/>
                <a:ahLst/>
                <a:cxnLst/>
                <a:rect l="l" t="t" r="r" b="b"/>
                <a:pathLst>
                  <a:path w="8648" h="9660" extrusionOk="0">
                    <a:moveTo>
                      <a:pt x="0" y="1"/>
                    </a:moveTo>
                    <a:lnTo>
                      <a:pt x="0" y="4926"/>
                    </a:lnTo>
                    <a:cubicBezTo>
                      <a:pt x="0" y="5564"/>
                      <a:pt x="82" y="6169"/>
                      <a:pt x="244" y="6739"/>
                    </a:cubicBezTo>
                    <a:cubicBezTo>
                      <a:pt x="406" y="7310"/>
                      <a:pt x="663" y="7811"/>
                      <a:pt x="1012" y="8243"/>
                    </a:cubicBezTo>
                    <a:cubicBezTo>
                      <a:pt x="1363" y="8675"/>
                      <a:pt x="1810" y="9019"/>
                      <a:pt x="2355" y="9275"/>
                    </a:cubicBezTo>
                    <a:cubicBezTo>
                      <a:pt x="2900" y="9532"/>
                      <a:pt x="3554" y="9660"/>
                      <a:pt x="4318" y="9660"/>
                    </a:cubicBezTo>
                    <a:cubicBezTo>
                      <a:pt x="5055" y="9660"/>
                      <a:pt x="5696" y="9539"/>
                      <a:pt x="6239" y="9295"/>
                    </a:cubicBezTo>
                    <a:cubicBezTo>
                      <a:pt x="6784" y="9052"/>
                      <a:pt x="7235" y="8720"/>
                      <a:pt x="7595" y="8297"/>
                    </a:cubicBezTo>
                    <a:cubicBezTo>
                      <a:pt x="7955" y="7875"/>
                      <a:pt x="8220" y="7373"/>
                      <a:pt x="8391" y="6794"/>
                    </a:cubicBezTo>
                    <a:cubicBezTo>
                      <a:pt x="8562" y="6213"/>
                      <a:pt x="8647" y="5590"/>
                      <a:pt x="8647" y="4926"/>
                    </a:cubicBezTo>
                    <a:lnTo>
                      <a:pt x="8647" y="1"/>
                    </a:lnTo>
                    <a:lnTo>
                      <a:pt x="6017" y="1"/>
                    </a:lnTo>
                    <a:lnTo>
                      <a:pt x="6017" y="4924"/>
                    </a:lnTo>
                    <a:cubicBezTo>
                      <a:pt x="6018" y="5228"/>
                      <a:pt x="5987" y="5531"/>
                      <a:pt x="5923" y="5828"/>
                    </a:cubicBezTo>
                    <a:cubicBezTo>
                      <a:pt x="5860" y="6115"/>
                      <a:pt x="5760" y="6370"/>
                      <a:pt x="5626" y="6590"/>
                    </a:cubicBezTo>
                    <a:cubicBezTo>
                      <a:pt x="5494" y="6807"/>
                      <a:pt x="5314" y="6989"/>
                      <a:pt x="5099" y="7123"/>
                    </a:cubicBezTo>
                    <a:cubicBezTo>
                      <a:pt x="4883" y="7258"/>
                      <a:pt x="4623" y="7326"/>
                      <a:pt x="4317" y="7326"/>
                    </a:cubicBezTo>
                    <a:cubicBezTo>
                      <a:pt x="4010" y="7326"/>
                      <a:pt x="3752" y="7260"/>
                      <a:pt x="3543" y="7130"/>
                    </a:cubicBezTo>
                    <a:cubicBezTo>
                      <a:pt x="3330" y="6998"/>
                      <a:pt x="3152" y="6818"/>
                      <a:pt x="3023" y="6604"/>
                    </a:cubicBezTo>
                    <a:cubicBezTo>
                      <a:pt x="2888" y="6384"/>
                      <a:pt x="2787" y="6128"/>
                      <a:pt x="2726" y="5836"/>
                    </a:cubicBezTo>
                    <a:cubicBezTo>
                      <a:pt x="2662" y="5536"/>
                      <a:pt x="2630" y="5231"/>
                      <a:pt x="2630" y="4926"/>
                    </a:cubicBezTo>
                    <a:lnTo>
                      <a:pt x="263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797;p33"/>
              <p:cNvSpPr/>
              <p:nvPr/>
            </p:nvSpPr>
            <p:spPr>
              <a:xfrm>
                <a:off x="4308525" y="1159000"/>
                <a:ext cx="206775" cy="239475"/>
              </a:xfrm>
              <a:custGeom>
                <a:avLst/>
                <a:gdLst/>
                <a:ahLst/>
                <a:cxnLst/>
                <a:rect l="l" t="t" r="r" b="b"/>
                <a:pathLst>
                  <a:path w="8271" h="9579" extrusionOk="0">
                    <a:moveTo>
                      <a:pt x="4223" y="2295"/>
                    </a:moveTo>
                    <a:cubicBezTo>
                      <a:pt x="4384" y="2295"/>
                      <a:pt x="4546" y="2382"/>
                      <a:pt x="4708" y="2557"/>
                    </a:cubicBezTo>
                    <a:cubicBezTo>
                      <a:pt x="4871" y="2733"/>
                      <a:pt x="4953" y="2987"/>
                      <a:pt x="4953" y="3319"/>
                    </a:cubicBezTo>
                    <a:cubicBezTo>
                      <a:pt x="4951" y="3643"/>
                      <a:pt x="4881" y="3894"/>
                      <a:pt x="4742" y="4074"/>
                    </a:cubicBezTo>
                    <a:cubicBezTo>
                      <a:pt x="4603" y="4254"/>
                      <a:pt x="4452" y="4345"/>
                      <a:pt x="4290" y="4345"/>
                    </a:cubicBezTo>
                    <a:lnTo>
                      <a:pt x="2631" y="4345"/>
                    </a:lnTo>
                    <a:lnTo>
                      <a:pt x="2631" y="2295"/>
                    </a:lnTo>
                    <a:close/>
                    <a:moveTo>
                      <a:pt x="1" y="1"/>
                    </a:moveTo>
                    <a:lnTo>
                      <a:pt x="1" y="9578"/>
                    </a:lnTo>
                    <a:lnTo>
                      <a:pt x="2631" y="9578"/>
                    </a:lnTo>
                    <a:lnTo>
                      <a:pt x="2631" y="6637"/>
                    </a:lnTo>
                    <a:lnTo>
                      <a:pt x="3617" y="6637"/>
                    </a:lnTo>
                    <a:lnTo>
                      <a:pt x="5302" y="9578"/>
                    </a:lnTo>
                    <a:lnTo>
                      <a:pt x="8271" y="9578"/>
                    </a:lnTo>
                    <a:lnTo>
                      <a:pt x="6246" y="6058"/>
                    </a:lnTo>
                    <a:cubicBezTo>
                      <a:pt x="6679" y="5751"/>
                      <a:pt x="7016" y="5358"/>
                      <a:pt x="7259" y="4877"/>
                    </a:cubicBezTo>
                    <a:cubicBezTo>
                      <a:pt x="7501" y="4396"/>
                      <a:pt x="7622" y="3877"/>
                      <a:pt x="7622" y="3319"/>
                    </a:cubicBezTo>
                    <a:cubicBezTo>
                      <a:pt x="7622" y="2914"/>
                      <a:pt x="7542" y="2512"/>
                      <a:pt x="7380" y="2111"/>
                    </a:cubicBezTo>
                    <a:cubicBezTo>
                      <a:pt x="7222" y="1719"/>
                      <a:pt x="6996" y="1358"/>
                      <a:pt x="6712" y="1046"/>
                    </a:cubicBezTo>
                    <a:cubicBezTo>
                      <a:pt x="6429" y="736"/>
                      <a:pt x="6089" y="483"/>
                      <a:pt x="5693" y="291"/>
                    </a:cubicBezTo>
                    <a:cubicBezTo>
                      <a:pt x="5297" y="97"/>
                      <a:pt x="4865" y="1"/>
                      <a:pt x="439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798;p33"/>
              <p:cNvSpPr/>
              <p:nvPr/>
            </p:nvSpPr>
            <p:spPr>
              <a:xfrm>
                <a:off x="5268025" y="2778925"/>
                <a:ext cx="61375" cy="1937650"/>
              </a:xfrm>
              <a:custGeom>
                <a:avLst/>
                <a:gdLst/>
                <a:ahLst/>
                <a:cxnLst/>
                <a:rect l="l" t="t" r="r" b="b"/>
                <a:pathLst>
                  <a:path w="2455" h="77506" extrusionOk="0">
                    <a:moveTo>
                      <a:pt x="1" y="0"/>
                    </a:moveTo>
                    <a:lnTo>
                      <a:pt x="1" y="77506"/>
                    </a:lnTo>
                    <a:lnTo>
                      <a:pt x="2454" y="77506"/>
                    </a:lnTo>
                    <a:lnTo>
                      <a:pt x="245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799;p33"/>
              <p:cNvSpPr/>
              <p:nvPr/>
            </p:nvSpPr>
            <p:spPr>
              <a:xfrm>
                <a:off x="1982525" y="1430775"/>
                <a:ext cx="61350" cy="1573050"/>
              </a:xfrm>
              <a:custGeom>
                <a:avLst/>
                <a:gdLst/>
                <a:ahLst/>
                <a:cxnLst/>
                <a:rect l="l" t="t" r="r" b="b"/>
                <a:pathLst>
                  <a:path w="2454" h="62922" extrusionOk="0">
                    <a:moveTo>
                      <a:pt x="0" y="0"/>
                    </a:moveTo>
                    <a:lnTo>
                      <a:pt x="0" y="62922"/>
                    </a:lnTo>
                    <a:lnTo>
                      <a:pt x="2453" y="62922"/>
                    </a:lnTo>
                    <a:lnTo>
                      <a:pt x="245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800;p33"/>
              <p:cNvSpPr/>
              <p:nvPr/>
            </p:nvSpPr>
            <p:spPr>
              <a:xfrm>
                <a:off x="1882200" y="3263125"/>
                <a:ext cx="236575" cy="236525"/>
              </a:xfrm>
              <a:custGeom>
                <a:avLst/>
                <a:gdLst/>
                <a:ahLst/>
                <a:cxnLst/>
                <a:rect l="l" t="t" r="r" b="b"/>
                <a:pathLst>
                  <a:path w="9463" h="9461" extrusionOk="0">
                    <a:moveTo>
                      <a:pt x="4732" y="2452"/>
                    </a:moveTo>
                    <a:cubicBezTo>
                      <a:pt x="5987" y="2452"/>
                      <a:pt x="7010" y="3475"/>
                      <a:pt x="7010" y="4730"/>
                    </a:cubicBezTo>
                    <a:cubicBezTo>
                      <a:pt x="7010" y="5987"/>
                      <a:pt x="5989" y="7009"/>
                      <a:pt x="4732" y="7009"/>
                    </a:cubicBezTo>
                    <a:cubicBezTo>
                      <a:pt x="3475" y="7009"/>
                      <a:pt x="2453" y="5988"/>
                      <a:pt x="2453" y="4730"/>
                    </a:cubicBezTo>
                    <a:cubicBezTo>
                      <a:pt x="2453" y="3473"/>
                      <a:pt x="3475" y="2452"/>
                      <a:pt x="4732" y="2452"/>
                    </a:cubicBezTo>
                    <a:close/>
                    <a:moveTo>
                      <a:pt x="4732" y="0"/>
                    </a:moveTo>
                    <a:cubicBezTo>
                      <a:pt x="2124" y="0"/>
                      <a:pt x="1" y="2122"/>
                      <a:pt x="1" y="4730"/>
                    </a:cubicBezTo>
                    <a:cubicBezTo>
                      <a:pt x="1" y="7338"/>
                      <a:pt x="2124" y="9461"/>
                      <a:pt x="4732" y="9461"/>
                    </a:cubicBezTo>
                    <a:cubicBezTo>
                      <a:pt x="7341" y="9461"/>
                      <a:pt x="9463" y="7338"/>
                      <a:pt x="9463" y="4730"/>
                    </a:cubicBezTo>
                    <a:cubicBezTo>
                      <a:pt x="9463" y="2123"/>
                      <a:pt x="7339" y="0"/>
                      <a:pt x="473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801;p33"/>
              <p:cNvSpPr/>
              <p:nvPr/>
            </p:nvSpPr>
            <p:spPr>
              <a:xfrm>
                <a:off x="5180450" y="2322125"/>
                <a:ext cx="236575" cy="236575"/>
              </a:xfrm>
              <a:custGeom>
                <a:avLst/>
                <a:gdLst/>
                <a:ahLst/>
                <a:cxnLst/>
                <a:rect l="l" t="t" r="r" b="b"/>
                <a:pathLst>
                  <a:path w="9463" h="9463" extrusionOk="0">
                    <a:moveTo>
                      <a:pt x="4731" y="2452"/>
                    </a:moveTo>
                    <a:cubicBezTo>
                      <a:pt x="5987" y="2452"/>
                      <a:pt x="7009" y="3475"/>
                      <a:pt x="7009" y="4731"/>
                    </a:cubicBezTo>
                    <a:cubicBezTo>
                      <a:pt x="7009" y="5988"/>
                      <a:pt x="5988" y="7010"/>
                      <a:pt x="4731" y="7010"/>
                    </a:cubicBezTo>
                    <a:cubicBezTo>
                      <a:pt x="3474" y="7010"/>
                      <a:pt x="2452" y="5988"/>
                      <a:pt x="2452" y="4731"/>
                    </a:cubicBezTo>
                    <a:cubicBezTo>
                      <a:pt x="2452" y="3475"/>
                      <a:pt x="3474" y="2454"/>
                      <a:pt x="4731" y="2454"/>
                    </a:cubicBezTo>
                    <a:lnTo>
                      <a:pt x="4731" y="2452"/>
                    </a:lnTo>
                    <a:close/>
                    <a:moveTo>
                      <a:pt x="4731" y="0"/>
                    </a:moveTo>
                    <a:cubicBezTo>
                      <a:pt x="2123" y="0"/>
                      <a:pt x="0" y="2123"/>
                      <a:pt x="0" y="4731"/>
                    </a:cubicBezTo>
                    <a:cubicBezTo>
                      <a:pt x="0" y="7340"/>
                      <a:pt x="2123" y="9462"/>
                      <a:pt x="4731" y="9462"/>
                    </a:cubicBezTo>
                    <a:cubicBezTo>
                      <a:pt x="7340" y="9462"/>
                      <a:pt x="9462" y="7339"/>
                      <a:pt x="9462" y="4731"/>
                    </a:cubicBezTo>
                    <a:cubicBezTo>
                      <a:pt x="9462" y="2123"/>
                      <a:pt x="7338" y="0"/>
                      <a:pt x="473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" name="Google Shape;802;p33"/>
            <p:cNvSpPr/>
            <p:nvPr/>
          </p:nvSpPr>
          <p:spPr>
            <a:xfrm>
              <a:off x="956925" y="1380150"/>
              <a:ext cx="3615092" cy="2964328"/>
            </a:xfrm>
            <a:custGeom>
              <a:avLst/>
              <a:gdLst/>
              <a:ahLst/>
              <a:cxnLst/>
              <a:rect l="l" t="t" r="r" b="b"/>
              <a:pathLst>
                <a:path w="36553" h="27968" extrusionOk="0">
                  <a:moveTo>
                    <a:pt x="0" y="0"/>
                  </a:moveTo>
                  <a:lnTo>
                    <a:pt x="0" y="27968"/>
                  </a:lnTo>
                  <a:lnTo>
                    <a:pt x="36553" y="27968"/>
                  </a:lnTo>
                  <a:lnTo>
                    <a:pt x="36553" y="0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803;p33"/>
            <p:cNvSpPr/>
            <p:nvPr/>
          </p:nvSpPr>
          <p:spPr>
            <a:xfrm>
              <a:off x="956924" y="1381176"/>
              <a:ext cx="3615092" cy="183518"/>
            </a:xfrm>
            <a:custGeom>
              <a:avLst/>
              <a:gdLst/>
              <a:ahLst/>
              <a:cxnLst/>
              <a:rect l="l" t="t" r="r" b="b"/>
              <a:pathLst>
                <a:path w="36553" h="2620" extrusionOk="0">
                  <a:moveTo>
                    <a:pt x="0" y="0"/>
                  </a:moveTo>
                  <a:lnTo>
                    <a:pt x="0" y="2619"/>
                  </a:lnTo>
                  <a:lnTo>
                    <a:pt x="36553" y="2619"/>
                  </a:lnTo>
                  <a:lnTo>
                    <a:pt x="36553" y="0"/>
                  </a:ln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804;p33"/>
            <p:cNvSpPr/>
            <p:nvPr/>
          </p:nvSpPr>
          <p:spPr>
            <a:xfrm>
              <a:off x="1140305" y="1422799"/>
              <a:ext cx="97709" cy="96718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805;p33"/>
            <p:cNvSpPr/>
            <p:nvPr/>
          </p:nvSpPr>
          <p:spPr>
            <a:xfrm>
              <a:off x="1271591" y="1422799"/>
              <a:ext cx="97709" cy="96718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806;p33"/>
            <p:cNvSpPr/>
            <p:nvPr/>
          </p:nvSpPr>
          <p:spPr>
            <a:xfrm>
              <a:off x="1009019" y="1422799"/>
              <a:ext cx="97709" cy="96718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701" y="856679"/>
            <a:ext cx="5956775" cy="4017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038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6" name="Google Shape;1506;p47"/>
          <p:cNvGrpSpPr/>
          <p:nvPr/>
        </p:nvGrpSpPr>
        <p:grpSpPr>
          <a:xfrm>
            <a:off x="350174" y="2012334"/>
            <a:ext cx="8463010" cy="2975623"/>
            <a:chOff x="713237" y="1380147"/>
            <a:chExt cx="3282916" cy="1794846"/>
          </a:xfrm>
        </p:grpSpPr>
        <p:sp>
          <p:nvSpPr>
            <p:cNvPr id="1507" name="Google Shape;1507;p47"/>
            <p:cNvSpPr/>
            <p:nvPr/>
          </p:nvSpPr>
          <p:spPr>
            <a:xfrm>
              <a:off x="713238" y="1380147"/>
              <a:ext cx="3282916" cy="1794846"/>
            </a:xfrm>
            <a:custGeom>
              <a:avLst/>
              <a:gdLst/>
              <a:ahLst/>
              <a:cxnLst/>
              <a:rect l="l" t="t" r="r" b="b"/>
              <a:pathLst>
                <a:path w="36553" h="27968" extrusionOk="0">
                  <a:moveTo>
                    <a:pt x="0" y="0"/>
                  </a:moveTo>
                  <a:lnTo>
                    <a:pt x="0" y="27968"/>
                  </a:lnTo>
                  <a:lnTo>
                    <a:pt x="36553" y="27968"/>
                  </a:lnTo>
                  <a:lnTo>
                    <a:pt x="36553" y="0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47"/>
            <p:cNvSpPr/>
            <p:nvPr/>
          </p:nvSpPr>
          <p:spPr>
            <a:xfrm>
              <a:off x="713237" y="1381172"/>
              <a:ext cx="3282916" cy="183524"/>
            </a:xfrm>
            <a:custGeom>
              <a:avLst/>
              <a:gdLst/>
              <a:ahLst/>
              <a:cxnLst/>
              <a:rect l="l" t="t" r="r" b="b"/>
              <a:pathLst>
                <a:path w="36553" h="2620" extrusionOk="0">
                  <a:moveTo>
                    <a:pt x="0" y="0"/>
                  </a:moveTo>
                  <a:lnTo>
                    <a:pt x="0" y="2619"/>
                  </a:lnTo>
                  <a:lnTo>
                    <a:pt x="36553" y="2619"/>
                  </a:lnTo>
                  <a:lnTo>
                    <a:pt x="36553" y="0"/>
                  </a:ln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47"/>
            <p:cNvSpPr/>
            <p:nvPr/>
          </p:nvSpPr>
          <p:spPr>
            <a:xfrm>
              <a:off x="896605" y="1422799"/>
              <a:ext cx="97709" cy="96718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47"/>
            <p:cNvSpPr/>
            <p:nvPr/>
          </p:nvSpPr>
          <p:spPr>
            <a:xfrm>
              <a:off x="765319" y="1422799"/>
              <a:ext cx="97709" cy="96718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47"/>
            <p:cNvSpPr/>
            <p:nvPr/>
          </p:nvSpPr>
          <p:spPr>
            <a:xfrm>
              <a:off x="1027891" y="1422799"/>
              <a:ext cx="97709" cy="96718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18" name="Google Shape;1518;p47"/>
          <p:cNvSpPr txBox="1">
            <a:spLocks noGrp="1"/>
          </p:cNvSpPr>
          <p:nvPr>
            <p:ph type="title"/>
          </p:nvPr>
        </p:nvSpPr>
        <p:spPr>
          <a:xfrm>
            <a:off x="713225" y="58757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 err="1" smtClean="0"/>
              <a:t>Ví</a:t>
            </a:r>
            <a:r>
              <a:rPr lang="en-US" dirty="0" smtClean="0"/>
              <a:t> </a:t>
            </a:r>
            <a:r>
              <a:rPr lang="en-US" dirty="0" err="1" smtClean="0"/>
              <a:t>dụ</a:t>
            </a:r>
            <a:r>
              <a:rPr lang="en-US" dirty="0" smtClean="0"/>
              <a:t> </a:t>
            </a:r>
            <a:r>
              <a:rPr lang="en-US" dirty="0" err="1" smtClean="0"/>
              <a:t>của</a:t>
            </a:r>
            <a:r>
              <a:rPr lang="en-US" dirty="0" smtClean="0"/>
              <a:t> 1 </a:t>
            </a:r>
            <a:r>
              <a:rPr lang="en-US" dirty="0" err="1"/>
              <a:t>k</a:t>
            </a:r>
            <a:r>
              <a:rPr lang="en-US" dirty="0" err="1" smtClean="0"/>
              <a:t>ết</a:t>
            </a:r>
            <a:r>
              <a:rPr lang="en-US" dirty="0" smtClean="0"/>
              <a:t> </a:t>
            </a:r>
            <a:r>
              <a:rPr lang="en-US" dirty="0" err="1"/>
              <a:t>quả</a:t>
            </a:r>
            <a:r>
              <a:rPr lang="en-US" dirty="0"/>
              <a:t>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chạy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: </a:t>
            </a:r>
            <a:br>
              <a:rPr lang="en-US" dirty="0"/>
            </a:br>
            <a:endParaRPr dirty="0"/>
          </a:p>
        </p:txBody>
      </p:sp>
      <p:cxnSp>
        <p:nvCxnSpPr>
          <p:cNvPr id="1526" name="Google Shape;1526;p47"/>
          <p:cNvCxnSpPr/>
          <p:nvPr/>
        </p:nvCxnSpPr>
        <p:spPr>
          <a:xfrm rot="-5400000" flipH="1">
            <a:off x="4291322" y="2025000"/>
            <a:ext cx="545700" cy="6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28" name="Google Shape;1528;p47"/>
          <p:cNvSpPr/>
          <p:nvPr/>
        </p:nvSpPr>
        <p:spPr>
          <a:xfrm rot="10800000">
            <a:off x="24984" y="1115074"/>
            <a:ext cx="240475" cy="257803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9" name="Google Shape;1529;p47"/>
          <p:cNvSpPr/>
          <p:nvPr/>
        </p:nvSpPr>
        <p:spPr>
          <a:xfrm rot="10800000">
            <a:off x="195309" y="1705549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0" name="Google Shape;1530;p47"/>
          <p:cNvSpPr/>
          <p:nvPr/>
        </p:nvSpPr>
        <p:spPr>
          <a:xfrm rot="10800000">
            <a:off x="559876" y="769687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1" name="Google Shape;1531;p47"/>
          <p:cNvSpPr/>
          <p:nvPr/>
        </p:nvSpPr>
        <p:spPr>
          <a:xfrm>
            <a:off x="8903532" y="4416784"/>
            <a:ext cx="240475" cy="257803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2" name="Google Shape;1532;p47"/>
          <p:cNvSpPr/>
          <p:nvPr/>
        </p:nvSpPr>
        <p:spPr>
          <a:xfrm>
            <a:off x="8549664" y="3628062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3" name="Google Shape;1533;p47"/>
          <p:cNvSpPr/>
          <p:nvPr/>
        </p:nvSpPr>
        <p:spPr>
          <a:xfrm>
            <a:off x="8048484" y="4416796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/>
          <p:cNvSpPr txBox="1"/>
          <p:nvPr/>
        </p:nvSpPr>
        <p:spPr>
          <a:xfrm>
            <a:off x="749638" y="2331258"/>
            <a:ext cx="519396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chemeClr val="accent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Nhập</a:t>
            </a: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solidFill>
                  <a:schemeClr val="accent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số</a:t>
            </a: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solidFill>
                  <a:schemeClr val="accent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phần</a:t>
            </a: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solidFill>
                  <a:schemeClr val="accent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tử</a:t>
            </a: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random </a:t>
            </a:r>
            <a:r>
              <a:rPr lang="en-US" sz="2000" dirty="0" err="1">
                <a:solidFill>
                  <a:schemeClr val="accent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trong</a:t>
            </a: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solidFill>
                  <a:schemeClr val="accent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mảng</a:t>
            </a: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: 10</a:t>
            </a:r>
          </a:p>
          <a:p>
            <a:r>
              <a:rPr lang="en-US" sz="2000" dirty="0" err="1">
                <a:solidFill>
                  <a:schemeClr val="accent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Mảng</a:t>
            </a: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: 89 10 48 80 56 94 88 91 72 59 </a:t>
            </a:r>
          </a:p>
          <a:p>
            <a:r>
              <a:rPr lang="en-US" sz="2000" dirty="0" err="1">
                <a:solidFill>
                  <a:schemeClr val="accent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Mảng</a:t>
            </a: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solidFill>
                  <a:schemeClr val="accent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sau</a:t>
            </a: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solidFill>
                  <a:schemeClr val="accent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khi</a:t>
            </a: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solidFill>
                  <a:schemeClr val="accent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được</a:t>
            </a: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solidFill>
                  <a:schemeClr val="accent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sắp</a:t>
            </a: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solidFill>
                  <a:schemeClr val="accent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xếp</a:t>
            </a:r>
            <a:endParaRPr lang="en-US" sz="2000" dirty="0">
              <a:solidFill>
                <a:schemeClr val="accent2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10 48 56 59 72 80 88 89 91 94 </a:t>
            </a:r>
          </a:p>
          <a:p>
            <a:r>
              <a:rPr lang="en-US" sz="2000" dirty="0" err="1">
                <a:solidFill>
                  <a:schemeClr val="accent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Nhập</a:t>
            </a: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solidFill>
                  <a:schemeClr val="accent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phần</a:t>
            </a: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solidFill>
                  <a:schemeClr val="accent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tử</a:t>
            </a: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solidFill>
                  <a:schemeClr val="accent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cần</a:t>
            </a: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solidFill>
                  <a:schemeClr val="accent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tìm</a:t>
            </a: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: 56</a:t>
            </a:r>
          </a:p>
          <a:p>
            <a:r>
              <a:rPr lang="en-US" sz="2000" dirty="0" err="1">
                <a:solidFill>
                  <a:schemeClr val="accent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Phần</a:t>
            </a: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solidFill>
                  <a:schemeClr val="accent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tử</a:t>
            </a: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solidFill>
                  <a:schemeClr val="accent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được</a:t>
            </a: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solidFill>
                  <a:schemeClr val="accent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tìm</a:t>
            </a: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solidFill>
                  <a:schemeClr val="accent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thấy</a:t>
            </a: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solidFill>
                  <a:schemeClr val="accent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tại</a:t>
            </a: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solidFill>
                  <a:schemeClr val="accent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vị</a:t>
            </a: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solidFill>
                  <a:schemeClr val="accent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trí</a:t>
            </a: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: 2</a:t>
            </a:r>
          </a:p>
          <a:p>
            <a:r>
              <a:rPr lang="en-US" sz="2000" dirty="0" err="1">
                <a:solidFill>
                  <a:schemeClr val="accent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Giá</a:t>
            </a: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solidFill>
                  <a:schemeClr val="accent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trị</a:t>
            </a: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solidFill>
                  <a:schemeClr val="accent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nhỏ</a:t>
            </a: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solidFill>
                  <a:schemeClr val="accent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nhất</a:t>
            </a: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solidFill>
                  <a:schemeClr val="accent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là</a:t>
            </a: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: 10</a:t>
            </a:r>
          </a:p>
          <a:p>
            <a:r>
              <a:rPr lang="en-US" sz="2000" dirty="0" err="1">
                <a:solidFill>
                  <a:schemeClr val="accent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Giá</a:t>
            </a: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solidFill>
                  <a:schemeClr val="accent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trị</a:t>
            </a: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solidFill>
                  <a:schemeClr val="accent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lớn</a:t>
            </a: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solidFill>
                  <a:schemeClr val="accent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nhất</a:t>
            </a: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solidFill>
                  <a:schemeClr val="accent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là</a:t>
            </a: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: 94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7474" y="588564"/>
            <a:ext cx="7836925" cy="840186"/>
          </a:xfrm>
        </p:spPr>
        <p:txBody>
          <a:bodyPr/>
          <a:lstStyle/>
          <a:p>
            <a:r>
              <a:rPr lang="en-US" dirty="0"/>
              <a:t>4.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Triển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khai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thuật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toán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Binary Search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trong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Javaswing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:</a:t>
            </a:r>
          </a:p>
        </p:txBody>
      </p:sp>
      <p:grpSp>
        <p:nvGrpSpPr>
          <p:cNvPr id="3" name="Google Shape;786;p33"/>
          <p:cNvGrpSpPr/>
          <p:nvPr/>
        </p:nvGrpSpPr>
        <p:grpSpPr>
          <a:xfrm>
            <a:off x="848522" y="2266950"/>
            <a:ext cx="5965108" cy="2661472"/>
            <a:chOff x="956924" y="1380150"/>
            <a:chExt cx="3615093" cy="2964328"/>
          </a:xfrm>
        </p:grpSpPr>
        <p:sp>
          <p:nvSpPr>
            <p:cNvPr id="4" name="Google Shape;787;p33"/>
            <p:cNvSpPr/>
            <p:nvPr/>
          </p:nvSpPr>
          <p:spPr>
            <a:xfrm>
              <a:off x="3600390" y="1452584"/>
              <a:ext cx="200379" cy="171306"/>
            </a:xfrm>
            <a:custGeom>
              <a:avLst/>
              <a:gdLst/>
              <a:ahLst/>
              <a:cxnLst/>
              <a:rect l="l" t="t" r="r" b="b"/>
              <a:pathLst>
                <a:path w="1537" h="1314" extrusionOk="0">
                  <a:moveTo>
                    <a:pt x="79" y="1"/>
                  </a:moveTo>
                  <a:cubicBezTo>
                    <a:pt x="73" y="1"/>
                    <a:pt x="67" y="2"/>
                    <a:pt x="60" y="4"/>
                  </a:cubicBezTo>
                  <a:cubicBezTo>
                    <a:pt x="13" y="16"/>
                    <a:pt x="1" y="63"/>
                    <a:pt x="13" y="99"/>
                  </a:cubicBezTo>
                  <a:cubicBezTo>
                    <a:pt x="251" y="802"/>
                    <a:pt x="739" y="1206"/>
                    <a:pt x="1453" y="1314"/>
                  </a:cubicBezTo>
                  <a:lnTo>
                    <a:pt x="1465" y="1314"/>
                  </a:lnTo>
                  <a:cubicBezTo>
                    <a:pt x="1501" y="1314"/>
                    <a:pt x="1525" y="1290"/>
                    <a:pt x="1537" y="1254"/>
                  </a:cubicBezTo>
                  <a:cubicBezTo>
                    <a:pt x="1537" y="1206"/>
                    <a:pt x="1513" y="1171"/>
                    <a:pt x="1477" y="1171"/>
                  </a:cubicBezTo>
                  <a:cubicBezTo>
                    <a:pt x="810" y="1063"/>
                    <a:pt x="382" y="706"/>
                    <a:pt x="156" y="51"/>
                  </a:cubicBezTo>
                  <a:cubicBezTo>
                    <a:pt x="136" y="22"/>
                    <a:pt x="108" y="1"/>
                    <a:pt x="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" name="Google Shape;788;p33"/>
            <p:cNvGrpSpPr/>
            <p:nvPr/>
          </p:nvGrpSpPr>
          <p:grpSpPr>
            <a:xfrm>
              <a:off x="1777395" y="1474934"/>
              <a:ext cx="2018496" cy="2013992"/>
              <a:chOff x="1097725" y="238125"/>
              <a:chExt cx="5248300" cy="5237950"/>
            </a:xfrm>
          </p:grpSpPr>
          <p:sp>
            <p:nvSpPr>
              <p:cNvPr id="11" name="Google Shape;789;p33"/>
              <p:cNvSpPr/>
              <p:nvPr/>
            </p:nvSpPr>
            <p:spPr>
              <a:xfrm>
                <a:off x="1097725" y="238125"/>
                <a:ext cx="5248300" cy="5237950"/>
              </a:xfrm>
              <a:custGeom>
                <a:avLst/>
                <a:gdLst/>
                <a:ahLst/>
                <a:cxnLst/>
                <a:rect l="l" t="t" r="r" b="b"/>
                <a:pathLst>
                  <a:path w="209932" h="209518" extrusionOk="0">
                    <a:moveTo>
                      <a:pt x="65541" y="0"/>
                    </a:moveTo>
                    <a:cubicBezTo>
                      <a:pt x="55423" y="0"/>
                      <a:pt x="45718" y="2728"/>
                      <a:pt x="36134" y="9203"/>
                    </a:cubicBezTo>
                    <a:cubicBezTo>
                      <a:pt x="12586" y="25110"/>
                      <a:pt x="1" y="54754"/>
                      <a:pt x="11842" y="105441"/>
                    </a:cubicBezTo>
                    <a:cubicBezTo>
                      <a:pt x="23683" y="156129"/>
                      <a:pt x="36089" y="200108"/>
                      <a:pt x="58757" y="207564"/>
                    </a:cubicBezTo>
                    <a:cubicBezTo>
                      <a:pt x="62781" y="208888"/>
                      <a:pt x="66999" y="209518"/>
                      <a:pt x="71406" y="209518"/>
                    </a:cubicBezTo>
                    <a:cubicBezTo>
                      <a:pt x="92252" y="209518"/>
                      <a:pt x="117322" y="195421"/>
                      <a:pt x="145959" y="173937"/>
                    </a:cubicBezTo>
                    <a:cubicBezTo>
                      <a:pt x="180649" y="147909"/>
                      <a:pt x="209932" y="125747"/>
                      <a:pt x="209622" y="97815"/>
                    </a:cubicBezTo>
                    <a:cubicBezTo>
                      <a:pt x="209324" y="71150"/>
                      <a:pt x="183909" y="51283"/>
                      <a:pt x="141267" y="28684"/>
                    </a:cubicBezTo>
                    <a:cubicBezTo>
                      <a:pt x="111969" y="13156"/>
                      <a:pt x="87759" y="0"/>
                      <a:pt x="6554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790;p33"/>
              <p:cNvSpPr/>
              <p:nvPr/>
            </p:nvSpPr>
            <p:spPr>
              <a:xfrm>
                <a:off x="2714911" y="1955625"/>
                <a:ext cx="665725" cy="914275"/>
              </a:xfrm>
              <a:custGeom>
                <a:avLst/>
                <a:gdLst/>
                <a:ahLst/>
                <a:cxnLst/>
                <a:rect l="l" t="t" r="r" b="b"/>
                <a:pathLst>
                  <a:path w="26629" h="36571" extrusionOk="0">
                    <a:moveTo>
                      <a:pt x="1" y="1"/>
                    </a:moveTo>
                    <a:lnTo>
                      <a:pt x="1" y="36571"/>
                    </a:lnTo>
                    <a:lnTo>
                      <a:pt x="26628" y="36571"/>
                    </a:lnTo>
                    <a:lnTo>
                      <a:pt x="26628" y="27814"/>
                    </a:lnTo>
                    <a:lnTo>
                      <a:pt x="10044" y="27814"/>
                    </a:lnTo>
                    <a:lnTo>
                      <a:pt x="1004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791;p33"/>
              <p:cNvSpPr/>
              <p:nvPr/>
            </p:nvSpPr>
            <p:spPr>
              <a:xfrm>
                <a:off x="3754036" y="1950475"/>
                <a:ext cx="928425" cy="927150"/>
              </a:xfrm>
              <a:custGeom>
                <a:avLst/>
                <a:gdLst/>
                <a:ahLst/>
                <a:cxnLst/>
                <a:rect l="l" t="t" r="r" b="b"/>
                <a:pathLst>
                  <a:path w="37137" h="37086" extrusionOk="0">
                    <a:moveTo>
                      <a:pt x="18542" y="8910"/>
                    </a:moveTo>
                    <a:cubicBezTo>
                      <a:pt x="19949" y="8910"/>
                      <a:pt x="21177" y="9176"/>
                      <a:pt x="22224" y="9709"/>
                    </a:cubicBezTo>
                    <a:cubicBezTo>
                      <a:pt x="23271" y="10241"/>
                      <a:pt x="24148" y="10945"/>
                      <a:pt x="24851" y="11820"/>
                    </a:cubicBezTo>
                    <a:cubicBezTo>
                      <a:pt x="25556" y="12695"/>
                      <a:pt x="26080" y="13708"/>
                      <a:pt x="26423" y="14860"/>
                    </a:cubicBezTo>
                    <a:cubicBezTo>
                      <a:pt x="26766" y="16011"/>
                      <a:pt x="26937" y="17204"/>
                      <a:pt x="26937" y="18439"/>
                    </a:cubicBezTo>
                    <a:cubicBezTo>
                      <a:pt x="26937" y="19642"/>
                      <a:pt x="26773" y="20837"/>
                      <a:pt x="26448" y="21993"/>
                    </a:cubicBezTo>
                    <a:cubicBezTo>
                      <a:pt x="26122" y="23161"/>
                      <a:pt x="25624" y="24200"/>
                      <a:pt x="24955" y="25110"/>
                    </a:cubicBezTo>
                    <a:cubicBezTo>
                      <a:pt x="24285" y="26019"/>
                      <a:pt x="23417" y="26757"/>
                      <a:pt x="22353" y="27324"/>
                    </a:cubicBezTo>
                    <a:cubicBezTo>
                      <a:pt x="21289" y="27891"/>
                      <a:pt x="20036" y="28174"/>
                      <a:pt x="18594" y="28174"/>
                    </a:cubicBezTo>
                    <a:cubicBezTo>
                      <a:pt x="17151" y="28174"/>
                      <a:pt x="15907" y="27899"/>
                      <a:pt x="14860" y="27350"/>
                    </a:cubicBezTo>
                    <a:cubicBezTo>
                      <a:pt x="13813" y="26801"/>
                      <a:pt x="12946" y="26080"/>
                      <a:pt x="12258" y="25187"/>
                    </a:cubicBezTo>
                    <a:cubicBezTo>
                      <a:pt x="11571" y="24296"/>
                      <a:pt x="11056" y="23274"/>
                      <a:pt x="10713" y="22123"/>
                    </a:cubicBezTo>
                    <a:cubicBezTo>
                      <a:pt x="10370" y="20972"/>
                      <a:pt x="10199" y="19779"/>
                      <a:pt x="10199" y="18543"/>
                    </a:cubicBezTo>
                    <a:cubicBezTo>
                      <a:pt x="10197" y="17349"/>
                      <a:pt x="10362" y="16161"/>
                      <a:pt x="10687" y="15014"/>
                    </a:cubicBezTo>
                    <a:cubicBezTo>
                      <a:pt x="11013" y="13863"/>
                      <a:pt x="11519" y="12834"/>
                      <a:pt x="12207" y="11924"/>
                    </a:cubicBezTo>
                    <a:cubicBezTo>
                      <a:pt x="12894" y="11014"/>
                      <a:pt x="13761" y="10284"/>
                      <a:pt x="14808" y="9735"/>
                    </a:cubicBezTo>
                    <a:cubicBezTo>
                      <a:pt x="15855" y="9186"/>
                      <a:pt x="17099" y="8910"/>
                      <a:pt x="18542" y="8910"/>
                    </a:cubicBezTo>
                    <a:close/>
                    <a:moveTo>
                      <a:pt x="18697" y="1"/>
                    </a:moveTo>
                    <a:cubicBezTo>
                      <a:pt x="15984" y="1"/>
                      <a:pt x="13487" y="508"/>
                      <a:pt x="11203" y="1521"/>
                    </a:cubicBezTo>
                    <a:cubicBezTo>
                      <a:pt x="8920" y="2535"/>
                      <a:pt x="6946" y="3891"/>
                      <a:pt x="5279" y="5590"/>
                    </a:cubicBezTo>
                    <a:cubicBezTo>
                      <a:pt x="3615" y="7289"/>
                      <a:pt x="2319" y="9256"/>
                      <a:pt x="1391" y="11487"/>
                    </a:cubicBezTo>
                    <a:cubicBezTo>
                      <a:pt x="464" y="13720"/>
                      <a:pt x="0" y="16037"/>
                      <a:pt x="0" y="18440"/>
                    </a:cubicBezTo>
                    <a:cubicBezTo>
                      <a:pt x="1" y="20809"/>
                      <a:pt x="447" y="23110"/>
                      <a:pt x="1339" y="25343"/>
                    </a:cubicBezTo>
                    <a:cubicBezTo>
                      <a:pt x="2232" y="27574"/>
                      <a:pt x="3485" y="29558"/>
                      <a:pt x="5099" y="31291"/>
                    </a:cubicBezTo>
                    <a:cubicBezTo>
                      <a:pt x="6713" y="33025"/>
                      <a:pt x="8654" y="34424"/>
                      <a:pt x="10920" y="35489"/>
                    </a:cubicBezTo>
                    <a:cubicBezTo>
                      <a:pt x="13187" y="36553"/>
                      <a:pt x="15710" y="37086"/>
                      <a:pt x="18492" y="37086"/>
                    </a:cubicBezTo>
                    <a:cubicBezTo>
                      <a:pt x="21204" y="37085"/>
                      <a:pt x="23702" y="36570"/>
                      <a:pt x="25986" y="35541"/>
                    </a:cubicBezTo>
                    <a:cubicBezTo>
                      <a:pt x="28270" y="34510"/>
                      <a:pt x="30235" y="33145"/>
                      <a:pt x="31882" y="31446"/>
                    </a:cubicBezTo>
                    <a:cubicBezTo>
                      <a:pt x="33532" y="29745"/>
                      <a:pt x="34819" y="27788"/>
                      <a:pt x="35746" y="25574"/>
                    </a:cubicBezTo>
                    <a:cubicBezTo>
                      <a:pt x="36672" y="23359"/>
                      <a:pt x="37136" y="21050"/>
                      <a:pt x="37136" y="18646"/>
                    </a:cubicBezTo>
                    <a:cubicBezTo>
                      <a:pt x="37135" y="16312"/>
                      <a:pt x="36698" y="14029"/>
                      <a:pt x="35823" y="11796"/>
                    </a:cubicBezTo>
                    <a:cubicBezTo>
                      <a:pt x="34948" y="9564"/>
                      <a:pt x="33702" y="7572"/>
                      <a:pt x="32089" y="5821"/>
                    </a:cubicBezTo>
                    <a:cubicBezTo>
                      <a:pt x="30476" y="4070"/>
                      <a:pt x="28536" y="2662"/>
                      <a:pt x="26269" y="1597"/>
                    </a:cubicBezTo>
                    <a:cubicBezTo>
                      <a:pt x="24003" y="533"/>
                      <a:pt x="21478" y="1"/>
                      <a:pt x="1869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792;p33"/>
              <p:cNvSpPr/>
              <p:nvPr/>
            </p:nvSpPr>
            <p:spPr>
              <a:xfrm>
                <a:off x="2561011" y="3482125"/>
                <a:ext cx="876900" cy="927125"/>
              </a:xfrm>
              <a:custGeom>
                <a:avLst/>
                <a:gdLst/>
                <a:ahLst/>
                <a:cxnLst/>
                <a:rect l="l" t="t" r="r" b="b"/>
                <a:pathLst>
                  <a:path w="35076" h="37085" extrusionOk="0">
                    <a:moveTo>
                      <a:pt x="18749" y="0"/>
                    </a:moveTo>
                    <a:cubicBezTo>
                      <a:pt x="16104" y="0"/>
                      <a:pt x="13641" y="472"/>
                      <a:pt x="11357" y="1416"/>
                    </a:cubicBezTo>
                    <a:cubicBezTo>
                      <a:pt x="9074" y="2362"/>
                      <a:pt x="7090" y="3649"/>
                      <a:pt x="5409" y="5279"/>
                    </a:cubicBezTo>
                    <a:cubicBezTo>
                      <a:pt x="3726" y="6911"/>
                      <a:pt x="2404" y="8834"/>
                      <a:pt x="1442" y="11048"/>
                    </a:cubicBezTo>
                    <a:cubicBezTo>
                      <a:pt x="481" y="13263"/>
                      <a:pt x="0" y="15658"/>
                      <a:pt x="0" y="18234"/>
                    </a:cubicBezTo>
                    <a:cubicBezTo>
                      <a:pt x="0" y="21220"/>
                      <a:pt x="480" y="23882"/>
                      <a:pt x="1442" y="26217"/>
                    </a:cubicBezTo>
                    <a:cubicBezTo>
                      <a:pt x="2404" y="28553"/>
                      <a:pt x="3691" y="30527"/>
                      <a:pt x="5306" y="32140"/>
                    </a:cubicBezTo>
                    <a:cubicBezTo>
                      <a:pt x="6918" y="33755"/>
                      <a:pt x="8807" y="34982"/>
                      <a:pt x="10971" y="35823"/>
                    </a:cubicBezTo>
                    <a:cubicBezTo>
                      <a:pt x="13136" y="36664"/>
                      <a:pt x="15401" y="37084"/>
                      <a:pt x="17769" y="37084"/>
                    </a:cubicBezTo>
                    <a:cubicBezTo>
                      <a:pt x="17771" y="37084"/>
                      <a:pt x="17773" y="37084"/>
                      <a:pt x="17775" y="37084"/>
                    </a:cubicBezTo>
                    <a:cubicBezTo>
                      <a:pt x="21171" y="37084"/>
                      <a:pt x="24174" y="35985"/>
                      <a:pt x="26784" y="33789"/>
                    </a:cubicBezTo>
                    <a:lnTo>
                      <a:pt x="26784" y="33789"/>
                    </a:lnTo>
                    <a:lnTo>
                      <a:pt x="26783" y="36827"/>
                    </a:lnTo>
                    <a:lnTo>
                      <a:pt x="35076" y="36827"/>
                    </a:lnTo>
                    <a:lnTo>
                      <a:pt x="35076" y="17357"/>
                    </a:lnTo>
                    <a:lnTo>
                      <a:pt x="20036" y="17357"/>
                    </a:lnTo>
                    <a:lnTo>
                      <a:pt x="20036" y="24569"/>
                    </a:lnTo>
                    <a:lnTo>
                      <a:pt x="26372" y="24569"/>
                    </a:lnTo>
                    <a:cubicBezTo>
                      <a:pt x="24140" y="26972"/>
                      <a:pt x="21564" y="28173"/>
                      <a:pt x="18646" y="28173"/>
                    </a:cubicBezTo>
                    <a:cubicBezTo>
                      <a:pt x="17376" y="28173"/>
                      <a:pt x="16225" y="27941"/>
                      <a:pt x="15195" y="27478"/>
                    </a:cubicBezTo>
                    <a:cubicBezTo>
                      <a:pt x="14165" y="27015"/>
                      <a:pt x="13281" y="26363"/>
                      <a:pt x="12543" y="25522"/>
                    </a:cubicBezTo>
                    <a:cubicBezTo>
                      <a:pt x="11805" y="24680"/>
                      <a:pt x="11229" y="23676"/>
                      <a:pt x="10817" y="22508"/>
                    </a:cubicBezTo>
                    <a:cubicBezTo>
                      <a:pt x="10405" y="21341"/>
                      <a:pt x="10199" y="20036"/>
                      <a:pt x="10199" y="18594"/>
                    </a:cubicBezTo>
                    <a:cubicBezTo>
                      <a:pt x="10199" y="17185"/>
                      <a:pt x="10405" y="15889"/>
                      <a:pt x="10817" y="14705"/>
                    </a:cubicBezTo>
                    <a:cubicBezTo>
                      <a:pt x="11229" y="13520"/>
                      <a:pt x="11797" y="12497"/>
                      <a:pt x="12517" y="11640"/>
                    </a:cubicBezTo>
                    <a:cubicBezTo>
                      <a:pt x="13237" y="10782"/>
                      <a:pt x="14095" y="10113"/>
                      <a:pt x="15092" y="9632"/>
                    </a:cubicBezTo>
                    <a:cubicBezTo>
                      <a:pt x="16087" y="9151"/>
                      <a:pt x="17185" y="8911"/>
                      <a:pt x="18388" y="8911"/>
                    </a:cubicBezTo>
                    <a:cubicBezTo>
                      <a:pt x="20002" y="8911"/>
                      <a:pt x="21530" y="9349"/>
                      <a:pt x="22973" y="10224"/>
                    </a:cubicBezTo>
                    <a:cubicBezTo>
                      <a:pt x="24415" y="11099"/>
                      <a:pt x="25496" y="12259"/>
                      <a:pt x="26217" y="13701"/>
                    </a:cubicBezTo>
                    <a:lnTo>
                      <a:pt x="33687" y="7984"/>
                    </a:lnTo>
                    <a:cubicBezTo>
                      <a:pt x="33033" y="6748"/>
                      <a:pt x="32192" y="5640"/>
                      <a:pt x="31162" y="4662"/>
                    </a:cubicBezTo>
                    <a:cubicBezTo>
                      <a:pt x="30132" y="3683"/>
                      <a:pt x="28974" y="2842"/>
                      <a:pt x="27687" y="2138"/>
                    </a:cubicBezTo>
                    <a:cubicBezTo>
                      <a:pt x="26398" y="1433"/>
                      <a:pt x="24998" y="901"/>
                      <a:pt x="23487" y="540"/>
                    </a:cubicBezTo>
                    <a:cubicBezTo>
                      <a:pt x="21975" y="180"/>
                      <a:pt x="20396" y="0"/>
                      <a:pt x="1874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793;p33"/>
              <p:cNvSpPr/>
              <p:nvPr/>
            </p:nvSpPr>
            <p:spPr>
              <a:xfrm>
                <a:off x="3858961" y="3483425"/>
                <a:ext cx="928425" cy="927125"/>
              </a:xfrm>
              <a:custGeom>
                <a:avLst/>
                <a:gdLst/>
                <a:ahLst/>
                <a:cxnLst/>
                <a:rect l="l" t="t" r="r" b="b"/>
                <a:pathLst>
                  <a:path w="37137" h="37085" extrusionOk="0">
                    <a:moveTo>
                      <a:pt x="18542" y="8909"/>
                    </a:moveTo>
                    <a:cubicBezTo>
                      <a:pt x="19949" y="8909"/>
                      <a:pt x="21178" y="9175"/>
                      <a:pt x="22225" y="9708"/>
                    </a:cubicBezTo>
                    <a:cubicBezTo>
                      <a:pt x="23272" y="10240"/>
                      <a:pt x="24148" y="10943"/>
                      <a:pt x="24851" y="11819"/>
                    </a:cubicBezTo>
                    <a:cubicBezTo>
                      <a:pt x="25557" y="12694"/>
                      <a:pt x="26081" y="13708"/>
                      <a:pt x="26424" y="14858"/>
                    </a:cubicBezTo>
                    <a:cubicBezTo>
                      <a:pt x="26767" y="16009"/>
                      <a:pt x="26938" y="17202"/>
                      <a:pt x="26938" y="18439"/>
                    </a:cubicBezTo>
                    <a:cubicBezTo>
                      <a:pt x="26938" y="19640"/>
                      <a:pt x="26774" y="20835"/>
                      <a:pt x="26449" y="21992"/>
                    </a:cubicBezTo>
                    <a:cubicBezTo>
                      <a:pt x="26123" y="23161"/>
                      <a:pt x="25625" y="24199"/>
                      <a:pt x="24956" y="25109"/>
                    </a:cubicBezTo>
                    <a:cubicBezTo>
                      <a:pt x="24285" y="26018"/>
                      <a:pt x="23418" y="26756"/>
                      <a:pt x="22354" y="27323"/>
                    </a:cubicBezTo>
                    <a:cubicBezTo>
                      <a:pt x="21290" y="27889"/>
                      <a:pt x="20037" y="28174"/>
                      <a:pt x="18594" y="28174"/>
                    </a:cubicBezTo>
                    <a:cubicBezTo>
                      <a:pt x="17152" y="28172"/>
                      <a:pt x="15908" y="27897"/>
                      <a:pt x="14861" y="27349"/>
                    </a:cubicBezTo>
                    <a:cubicBezTo>
                      <a:pt x="13814" y="26800"/>
                      <a:pt x="12946" y="26079"/>
                      <a:pt x="12259" y="25186"/>
                    </a:cubicBezTo>
                    <a:cubicBezTo>
                      <a:pt x="11571" y="24294"/>
                      <a:pt x="11056" y="23273"/>
                      <a:pt x="10714" y="22123"/>
                    </a:cubicBezTo>
                    <a:cubicBezTo>
                      <a:pt x="10371" y="20971"/>
                      <a:pt x="10199" y="19778"/>
                      <a:pt x="10199" y="18542"/>
                    </a:cubicBezTo>
                    <a:lnTo>
                      <a:pt x="10200" y="18542"/>
                    </a:lnTo>
                    <a:cubicBezTo>
                      <a:pt x="10198" y="17348"/>
                      <a:pt x="10362" y="16161"/>
                      <a:pt x="10688" y="15013"/>
                    </a:cubicBezTo>
                    <a:cubicBezTo>
                      <a:pt x="11014" y="13863"/>
                      <a:pt x="11520" y="12833"/>
                      <a:pt x="12208" y="11922"/>
                    </a:cubicBezTo>
                    <a:cubicBezTo>
                      <a:pt x="12894" y="11012"/>
                      <a:pt x="13761" y="10283"/>
                      <a:pt x="14809" y="9734"/>
                    </a:cubicBezTo>
                    <a:cubicBezTo>
                      <a:pt x="15856" y="9184"/>
                      <a:pt x="17100" y="8909"/>
                      <a:pt x="18542" y="8909"/>
                    </a:cubicBezTo>
                    <a:close/>
                    <a:moveTo>
                      <a:pt x="18688" y="0"/>
                    </a:moveTo>
                    <a:cubicBezTo>
                      <a:pt x="15979" y="0"/>
                      <a:pt x="13485" y="506"/>
                      <a:pt x="11204" y="1520"/>
                    </a:cubicBezTo>
                    <a:cubicBezTo>
                      <a:pt x="8921" y="2533"/>
                      <a:pt x="6946" y="3889"/>
                      <a:pt x="5280" y="5588"/>
                    </a:cubicBezTo>
                    <a:cubicBezTo>
                      <a:pt x="3616" y="7288"/>
                      <a:pt x="2319" y="9254"/>
                      <a:pt x="1392" y="11485"/>
                    </a:cubicBezTo>
                    <a:cubicBezTo>
                      <a:pt x="464" y="13718"/>
                      <a:pt x="1" y="16035"/>
                      <a:pt x="1" y="18439"/>
                    </a:cubicBezTo>
                    <a:cubicBezTo>
                      <a:pt x="1" y="20807"/>
                      <a:pt x="447" y="23107"/>
                      <a:pt x="1340" y="25341"/>
                    </a:cubicBezTo>
                    <a:cubicBezTo>
                      <a:pt x="2232" y="27574"/>
                      <a:pt x="3486" y="29557"/>
                      <a:pt x="5100" y="31290"/>
                    </a:cubicBezTo>
                    <a:cubicBezTo>
                      <a:pt x="6714" y="33025"/>
                      <a:pt x="8655" y="34424"/>
                      <a:pt x="10921" y="35488"/>
                    </a:cubicBezTo>
                    <a:cubicBezTo>
                      <a:pt x="13186" y="36552"/>
                      <a:pt x="15710" y="37084"/>
                      <a:pt x="18491" y="37084"/>
                    </a:cubicBezTo>
                    <a:cubicBezTo>
                      <a:pt x="21204" y="37084"/>
                      <a:pt x="23702" y="36569"/>
                      <a:pt x="25987" y="35539"/>
                    </a:cubicBezTo>
                    <a:cubicBezTo>
                      <a:pt x="28270" y="34509"/>
                      <a:pt x="30236" y="33145"/>
                      <a:pt x="31883" y="31444"/>
                    </a:cubicBezTo>
                    <a:cubicBezTo>
                      <a:pt x="33532" y="29745"/>
                      <a:pt x="34819" y="27787"/>
                      <a:pt x="35747" y="25572"/>
                    </a:cubicBezTo>
                    <a:cubicBezTo>
                      <a:pt x="36673" y="23358"/>
                      <a:pt x="37137" y="21048"/>
                      <a:pt x="37137" y="18645"/>
                    </a:cubicBezTo>
                    <a:cubicBezTo>
                      <a:pt x="37136" y="16310"/>
                      <a:pt x="36699" y="14027"/>
                      <a:pt x="35824" y="11796"/>
                    </a:cubicBezTo>
                    <a:cubicBezTo>
                      <a:pt x="34949" y="9563"/>
                      <a:pt x="33703" y="7571"/>
                      <a:pt x="32090" y="5820"/>
                    </a:cubicBezTo>
                    <a:cubicBezTo>
                      <a:pt x="30476" y="4069"/>
                      <a:pt x="28536" y="2661"/>
                      <a:pt x="26269" y="1597"/>
                    </a:cubicBezTo>
                    <a:cubicBezTo>
                      <a:pt x="24002" y="532"/>
                      <a:pt x="21478" y="0"/>
                      <a:pt x="18697" y="0"/>
                    </a:cubicBezTo>
                    <a:cubicBezTo>
                      <a:pt x="18694" y="0"/>
                      <a:pt x="18691" y="0"/>
                      <a:pt x="1868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794;p33"/>
              <p:cNvSpPr/>
              <p:nvPr/>
            </p:nvSpPr>
            <p:spPr>
              <a:xfrm>
                <a:off x="2688125" y="1159000"/>
                <a:ext cx="229325" cy="239450"/>
              </a:xfrm>
              <a:custGeom>
                <a:avLst/>
                <a:gdLst/>
                <a:ahLst/>
                <a:cxnLst/>
                <a:rect l="l" t="t" r="r" b="b"/>
                <a:pathLst>
                  <a:path w="9173" h="9578" extrusionOk="0">
                    <a:moveTo>
                      <a:pt x="0" y="1"/>
                    </a:moveTo>
                    <a:lnTo>
                      <a:pt x="3249" y="6381"/>
                    </a:lnTo>
                    <a:lnTo>
                      <a:pt x="3249" y="9577"/>
                    </a:lnTo>
                    <a:lnTo>
                      <a:pt x="5867" y="9577"/>
                    </a:lnTo>
                    <a:lnTo>
                      <a:pt x="5867" y="6407"/>
                    </a:lnTo>
                    <a:lnTo>
                      <a:pt x="9172" y="1"/>
                    </a:lnTo>
                    <a:lnTo>
                      <a:pt x="6312" y="1"/>
                    </a:lnTo>
                    <a:lnTo>
                      <a:pt x="4558" y="4141"/>
                    </a:lnTo>
                    <a:lnTo>
                      <a:pt x="284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795;p33"/>
              <p:cNvSpPr/>
              <p:nvPr/>
            </p:nvSpPr>
            <p:spPr>
              <a:xfrm>
                <a:off x="3200025" y="1157650"/>
                <a:ext cx="243200" cy="242825"/>
              </a:xfrm>
              <a:custGeom>
                <a:avLst/>
                <a:gdLst/>
                <a:ahLst/>
                <a:cxnLst/>
                <a:rect l="l" t="t" r="r" b="b"/>
                <a:pathLst>
                  <a:path w="9728" h="9713" extrusionOk="0">
                    <a:moveTo>
                      <a:pt x="4857" y="2334"/>
                    </a:moveTo>
                    <a:cubicBezTo>
                      <a:pt x="5226" y="2335"/>
                      <a:pt x="5547" y="2404"/>
                      <a:pt x="5823" y="2543"/>
                    </a:cubicBezTo>
                    <a:cubicBezTo>
                      <a:pt x="6089" y="2677"/>
                      <a:pt x="6323" y="2865"/>
                      <a:pt x="6510" y="3096"/>
                    </a:cubicBezTo>
                    <a:cubicBezTo>
                      <a:pt x="6698" y="3332"/>
                      <a:pt x="6837" y="3602"/>
                      <a:pt x="6922" y="3892"/>
                    </a:cubicBezTo>
                    <a:cubicBezTo>
                      <a:pt x="7011" y="4196"/>
                      <a:pt x="7057" y="4512"/>
                      <a:pt x="7057" y="4830"/>
                    </a:cubicBezTo>
                    <a:cubicBezTo>
                      <a:pt x="7057" y="5145"/>
                      <a:pt x="7012" y="5457"/>
                      <a:pt x="6927" y="5761"/>
                    </a:cubicBezTo>
                    <a:cubicBezTo>
                      <a:pt x="6843" y="6068"/>
                      <a:pt x="6712" y="6338"/>
                      <a:pt x="6537" y="6577"/>
                    </a:cubicBezTo>
                    <a:cubicBezTo>
                      <a:pt x="6361" y="6815"/>
                      <a:pt x="6135" y="7008"/>
                      <a:pt x="5855" y="7157"/>
                    </a:cubicBezTo>
                    <a:cubicBezTo>
                      <a:pt x="5576" y="7305"/>
                      <a:pt x="5250" y="7380"/>
                      <a:pt x="4872" y="7380"/>
                    </a:cubicBezTo>
                    <a:cubicBezTo>
                      <a:pt x="4492" y="7380"/>
                      <a:pt x="4167" y="7307"/>
                      <a:pt x="3892" y="7163"/>
                    </a:cubicBezTo>
                    <a:cubicBezTo>
                      <a:pt x="3617" y="7020"/>
                      <a:pt x="3391" y="6831"/>
                      <a:pt x="3212" y="6596"/>
                    </a:cubicBezTo>
                    <a:cubicBezTo>
                      <a:pt x="3027" y="6356"/>
                      <a:pt x="2890" y="6084"/>
                      <a:pt x="2807" y="5794"/>
                    </a:cubicBezTo>
                    <a:cubicBezTo>
                      <a:pt x="2716" y="5490"/>
                      <a:pt x="2671" y="5174"/>
                      <a:pt x="2672" y="4856"/>
                    </a:cubicBezTo>
                    <a:cubicBezTo>
                      <a:pt x="2672" y="4544"/>
                      <a:pt x="2715" y="4234"/>
                      <a:pt x="2800" y="3932"/>
                    </a:cubicBezTo>
                    <a:cubicBezTo>
                      <a:pt x="2881" y="3640"/>
                      <a:pt x="3016" y="3366"/>
                      <a:pt x="3197" y="3123"/>
                    </a:cubicBezTo>
                    <a:cubicBezTo>
                      <a:pt x="3380" y="2884"/>
                      <a:pt x="3612" y="2687"/>
                      <a:pt x="3879" y="2550"/>
                    </a:cubicBezTo>
                    <a:cubicBezTo>
                      <a:pt x="4154" y="2406"/>
                      <a:pt x="4479" y="2334"/>
                      <a:pt x="4857" y="2334"/>
                    </a:cubicBezTo>
                    <a:close/>
                    <a:moveTo>
                      <a:pt x="4897" y="1"/>
                    </a:moveTo>
                    <a:cubicBezTo>
                      <a:pt x="4186" y="1"/>
                      <a:pt x="3531" y="133"/>
                      <a:pt x="2935" y="398"/>
                    </a:cubicBezTo>
                    <a:cubicBezTo>
                      <a:pt x="2337" y="664"/>
                      <a:pt x="1819" y="1020"/>
                      <a:pt x="1384" y="1464"/>
                    </a:cubicBezTo>
                    <a:cubicBezTo>
                      <a:pt x="948" y="1909"/>
                      <a:pt x="601" y="2433"/>
                      <a:pt x="365" y="3009"/>
                    </a:cubicBezTo>
                    <a:cubicBezTo>
                      <a:pt x="124" y="3586"/>
                      <a:pt x="0" y="4205"/>
                      <a:pt x="1" y="4830"/>
                    </a:cubicBezTo>
                    <a:cubicBezTo>
                      <a:pt x="0" y="5449"/>
                      <a:pt x="119" y="6063"/>
                      <a:pt x="352" y="6637"/>
                    </a:cubicBezTo>
                    <a:cubicBezTo>
                      <a:pt x="580" y="7213"/>
                      <a:pt x="914" y="7742"/>
                      <a:pt x="1336" y="8196"/>
                    </a:cubicBezTo>
                    <a:cubicBezTo>
                      <a:pt x="1758" y="8650"/>
                      <a:pt x="2267" y="9017"/>
                      <a:pt x="2860" y="9295"/>
                    </a:cubicBezTo>
                    <a:cubicBezTo>
                      <a:pt x="3454" y="9574"/>
                      <a:pt x="4115" y="9713"/>
                      <a:pt x="4844" y="9713"/>
                    </a:cubicBezTo>
                    <a:cubicBezTo>
                      <a:pt x="5553" y="9713"/>
                      <a:pt x="6207" y="9577"/>
                      <a:pt x="6805" y="9308"/>
                    </a:cubicBezTo>
                    <a:cubicBezTo>
                      <a:pt x="7404" y="9038"/>
                      <a:pt x="7919" y="8682"/>
                      <a:pt x="8351" y="8235"/>
                    </a:cubicBezTo>
                    <a:cubicBezTo>
                      <a:pt x="8782" y="7792"/>
                      <a:pt x="9125" y="7270"/>
                      <a:pt x="9361" y="6698"/>
                    </a:cubicBezTo>
                    <a:cubicBezTo>
                      <a:pt x="9603" y="6124"/>
                      <a:pt x="9727" y="5507"/>
                      <a:pt x="9726" y="4883"/>
                    </a:cubicBezTo>
                    <a:cubicBezTo>
                      <a:pt x="9725" y="4270"/>
                      <a:pt x="9608" y="3661"/>
                      <a:pt x="9382" y="3089"/>
                    </a:cubicBezTo>
                    <a:cubicBezTo>
                      <a:pt x="9157" y="2512"/>
                      <a:pt x="8826" y="1981"/>
                      <a:pt x="8405" y="1524"/>
                    </a:cubicBezTo>
                    <a:cubicBezTo>
                      <a:pt x="7981" y="1066"/>
                      <a:pt x="7473" y="697"/>
                      <a:pt x="6880" y="418"/>
                    </a:cubicBezTo>
                    <a:cubicBezTo>
                      <a:pt x="6288" y="140"/>
                      <a:pt x="5627" y="1"/>
                      <a:pt x="489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796;p33"/>
              <p:cNvSpPr/>
              <p:nvPr/>
            </p:nvSpPr>
            <p:spPr>
              <a:xfrm>
                <a:off x="3761200" y="1159000"/>
                <a:ext cx="216200" cy="241500"/>
              </a:xfrm>
              <a:custGeom>
                <a:avLst/>
                <a:gdLst/>
                <a:ahLst/>
                <a:cxnLst/>
                <a:rect l="l" t="t" r="r" b="b"/>
                <a:pathLst>
                  <a:path w="8648" h="9660" extrusionOk="0">
                    <a:moveTo>
                      <a:pt x="0" y="1"/>
                    </a:moveTo>
                    <a:lnTo>
                      <a:pt x="0" y="4926"/>
                    </a:lnTo>
                    <a:cubicBezTo>
                      <a:pt x="0" y="5564"/>
                      <a:pt x="82" y="6169"/>
                      <a:pt x="244" y="6739"/>
                    </a:cubicBezTo>
                    <a:cubicBezTo>
                      <a:pt x="406" y="7310"/>
                      <a:pt x="663" y="7811"/>
                      <a:pt x="1012" y="8243"/>
                    </a:cubicBezTo>
                    <a:cubicBezTo>
                      <a:pt x="1363" y="8675"/>
                      <a:pt x="1810" y="9019"/>
                      <a:pt x="2355" y="9275"/>
                    </a:cubicBezTo>
                    <a:cubicBezTo>
                      <a:pt x="2900" y="9532"/>
                      <a:pt x="3554" y="9660"/>
                      <a:pt x="4318" y="9660"/>
                    </a:cubicBezTo>
                    <a:cubicBezTo>
                      <a:pt x="5055" y="9660"/>
                      <a:pt x="5696" y="9539"/>
                      <a:pt x="6239" y="9295"/>
                    </a:cubicBezTo>
                    <a:cubicBezTo>
                      <a:pt x="6784" y="9052"/>
                      <a:pt x="7235" y="8720"/>
                      <a:pt x="7595" y="8297"/>
                    </a:cubicBezTo>
                    <a:cubicBezTo>
                      <a:pt x="7955" y="7875"/>
                      <a:pt x="8220" y="7373"/>
                      <a:pt x="8391" y="6794"/>
                    </a:cubicBezTo>
                    <a:cubicBezTo>
                      <a:pt x="8562" y="6213"/>
                      <a:pt x="8647" y="5590"/>
                      <a:pt x="8647" y="4926"/>
                    </a:cubicBezTo>
                    <a:lnTo>
                      <a:pt x="8647" y="1"/>
                    </a:lnTo>
                    <a:lnTo>
                      <a:pt x="6017" y="1"/>
                    </a:lnTo>
                    <a:lnTo>
                      <a:pt x="6017" y="4924"/>
                    </a:lnTo>
                    <a:cubicBezTo>
                      <a:pt x="6018" y="5228"/>
                      <a:pt x="5987" y="5531"/>
                      <a:pt x="5923" y="5828"/>
                    </a:cubicBezTo>
                    <a:cubicBezTo>
                      <a:pt x="5860" y="6115"/>
                      <a:pt x="5760" y="6370"/>
                      <a:pt x="5626" y="6590"/>
                    </a:cubicBezTo>
                    <a:cubicBezTo>
                      <a:pt x="5494" y="6807"/>
                      <a:pt x="5314" y="6989"/>
                      <a:pt x="5099" y="7123"/>
                    </a:cubicBezTo>
                    <a:cubicBezTo>
                      <a:pt x="4883" y="7258"/>
                      <a:pt x="4623" y="7326"/>
                      <a:pt x="4317" y="7326"/>
                    </a:cubicBezTo>
                    <a:cubicBezTo>
                      <a:pt x="4010" y="7326"/>
                      <a:pt x="3752" y="7260"/>
                      <a:pt x="3543" y="7130"/>
                    </a:cubicBezTo>
                    <a:cubicBezTo>
                      <a:pt x="3330" y="6998"/>
                      <a:pt x="3152" y="6818"/>
                      <a:pt x="3023" y="6604"/>
                    </a:cubicBezTo>
                    <a:cubicBezTo>
                      <a:pt x="2888" y="6384"/>
                      <a:pt x="2787" y="6128"/>
                      <a:pt x="2726" y="5836"/>
                    </a:cubicBezTo>
                    <a:cubicBezTo>
                      <a:pt x="2662" y="5536"/>
                      <a:pt x="2630" y="5231"/>
                      <a:pt x="2630" y="4926"/>
                    </a:cubicBezTo>
                    <a:lnTo>
                      <a:pt x="263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797;p33"/>
              <p:cNvSpPr/>
              <p:nvPr/>
            </p:nvSpPr>
            <p:spPr>
              <a:xfrm>
                <a:off x="4308525" y="1159000"/>
                <a:ext cx="206775" cy="239475"/>
              </a:xfrm>
              <a:custGeom>
                <a:avLst/>
                <a:gdLst/>
                <a:ahLst/>
                <a:cxnLst/>
                <a:rect l="l" t="t" r="r" b="b"/>
                <a:pathLst>
                  <a:path w="8271" h="9579" extrusionOk="0">
                    <a:moveTo>
                      <a:pt x="4223" y="2295"/>
                    </a:moveTo>
                    <a:cubicBezTo>
                      <a:pt x="4384" y="2295"/>
                      <a:pt x="4546" y="2382"/>
                      <a:pt x="4708" y="2557"/>
                    </a:cubicBezTo>
                    <a:cubicBezTo>
                      <a:pt x="4871" y="2733"/>
                      <a:pt x="4953" y="2987"/>
                      <a:pt x="4953" y="3319"/>
                    </a:cubicBezTo>
                    <a:cubicBezTo>
                      <a:pt x="4951" y="3643"/>
                      <a:pt x="4881" y="3894"/>
                      <a:pt x="4742" y="4074"/>
                    </a:cubicBezTo>
                    <a:cubicBezTo>
                      <a:pt x="4603" y="4254"/>
                      <a:pt x="4452" y="4345"/>
                      <a:pt x="4290" y="4345"/>
                    </a:cubicBezTo>
                    <a:lnTo>
                      <a:pt x="2631" y="4345"/>
                    </a:lnTo>
                    <a:lnTo>
                      <a:pt x="2631" y="2295"/>
                    </a:lnTo>
                    <a:close/>
                    <a:moveTo>
                      <a:pt x="1" y="1"/>
                    </a:moveTo>
                    <a:lnTo>
                      <a:pt x="1" y="9578"/>
                    </a:lnTo>
                    <a:lnTo>
                      <a:pt x="2631" y="9578"/>
                    </a:lnTo>
                    <a:lnTo>
                      <a:pt x="2631" y="6637"/>
                    </a:lnTo>
                    <a:lnTo>
                      <a:pt x="3617" y="6637"/>
                    </a:lnTo>
                    <a:lnTo>
                      <a:pt x="5302" y="9578"/>
                    </a:lnTo>
                    <a:lnTo>
                      <a:pt x="8271" y="9578"/>
                    </a:lnTo>
                    <a:lnTo>
                      <a:pt x="6246" y="6058"/>
                    </a:lnTo>
                    <a:cubicBezTo>
                      <a:pt x="6679" y="5751"/>
                      <a:pt x="7016" y="5358"/>
                      <a:pt x="7259" y="4877"/>
                    </a:cubicBezTo>
                    <a:cubicBezTo>
                      <a:pt x="7501" y="4396"/>
                      <a:pt x="7622" y="3877"/>
                      <a:pt x="7622" y="3319"/>
                    </a:cubicBezTo>
                    <a:cubicBezTo>
                      <a:pt x="7622" y="2914"/>
                      <a:pt x="7542" y="2512"/>
                      <a:pt x="7380" y="2111"/>
                    </a:cubicBezTo>
                    <a:cubicBezTo>
                      <a:pt x="7222" y="1719"/>
                      <a:pt x="6996" y="1358"/>
                      <a:pt x="6712" y="1046"/>
                    </a:cubicBezTo>
                    <a:cubicBezTo>
                      <a:pt x="6429" y="736"/>
                      <a:pt x="6089" y="483"/>
                      <a:pt x="5693" y="291"/>
                    </a:cubicBezTo>
                    <a:cubicBezTo>
                      <a:pt x="5297" y="97"/>
                      <a:pt x="4865" y="1"/>
                      <a:pt x="439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798;p33"/>
              <p:cNvSpPr/>
              <p:nvPr/>
            </p:nvSpPr>
            <p:spPr>
              <a:xfrm>
                <a:off x="5268025" y="2778925"/>
                <a:ext cx="61375" cy="1937650"/>
              </a:xfrm>
              <a:custGeom>
                <a:avLst/>
                <a:gdLst/>
                <a:ahLst/>
                <a:cxnLst/>
                <a:rect l="l" t="t" r="r" b="b"/>
                <a:pathLst>
                  <a:path w="2455" h="77506" extrusionOk="0">
                    <a:moveTo>
                      <a:pt x="1" y="0"/>
                    </a:moveTo>
                    <a:lnTo>
                      <a:pt x="1" y="77506"/>
                    </a:lnTo>
                    <a:lnTo>
                      <a:pt x="2454" y="77506"/>
                    </a:lnTo>
                    <a:lnTo>
                      <a:pt x="245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799;p33"/>
              <p:cNvSpPr/>
              <p:nvPr/>
            </p:nvSpPr>
            <p:spPr>
              <a:xfrm>
                <a:off x="1982525" y="1430775"/>
                <a:ext cx="61350" cy="1573050"/>
              </a:xfrm>
              <a:custGeom>
                <a:avLst/>
                <a:gdLst/>
                <a:ahLst/>
                <a:cxnLst/>
                <a:rect l="l" t="t" r="r" b="b"/>
                <a:pathLst>
                  <a:path w="2454" h="62922" extrusionOk="0">
                    <a:moveTo>
                      <a:pt x="0" y="0"/>
                    </a:moveTo>
                    <a:lnTo>
                      <a:pt x="0" y="62922"/>
                    </a:lnTo>
                    <a:lnTo>
                      <a:pt x="2453" y="62922"/>
                    </a:lnTo>
                    <a:lnTo>
                      <a:pt x="245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800;p33"/>
              <p:cNvSpPr/>
              <p:nvPr/>
            </p:nvSpPr>
            <p:spPr>
              <a:xfrm>
                <a:off x="1882200" y="3263125"/>
                <a:ext cx="236575" cy="236525"/>
              </a:xfrm>
              <a:custGeom>
                <a:avLst/>
                <a:gdLst/>
                <a:ahLst/>
                <a:cxnLst/>
                <a:rect l="l" t="t" r="r" b="b"/>
                <a:pathLst>
                  <a:path w="9463" h="9461" extrusionOk="0">
                    <a:moveTo>
                      <a:pt x="4732" y="2452"/>
                    </a:moveTo>
                    <a:cubicBezTo>
                      <a:pt x="5987" y="2452"/>
                      <a:pt x="7010" y="3475"/>
                      <a:pt x="7010" y="4730"/>
                    </a:cubicBezTo>
                    <a:cubicBezTo>
                      <a:pt x="7010" y="5987"/>
                      <a:pt x="5989" y="7009"/>
                      <a:pt x="4732" y="7009"/>
                    </a:cubicBezTo>
                    <a:cubicBezTo>
                      <a:pt x="3475" y="7009"/>
                      <a:pt x="2453" y="5988"/>
                      <a:pt x="2453" y="4730"/>
                    </a:cubicBezTo>
                    <a:cubicBezTo>
                      <a:pt x="2453" y="3473"/>
                      <a:pt x="3475" y="2452"/>
                      <a:pt x="4732" y="2452"/>
                    </a:cubicBezTo>
                    <a:close/>
                    <a:moveTo>
                      <a:pt x="4732" y="0"/>
                    </a:moveTo>
                    <a:cubicBezTo>
                      <a:pt x="2124" y="0"/>
                      <a:pt x="1" y="2122"/>
                      <a:pt x="1" y="4730"/>
                    </a:cubicBezTo>
                    <a:cubicBezTo>
                      <a:pt x="1" y="7338"/>
                      <a:pt x="2124" y="9461"/>
                      <a:pt x="4732" y="9461"/>
                    </a:cubicBezTo>
                    <a:cubicBezTo>
                      <a:pt x="7341" y="9461"/>
                      <a:pt x="9463" y="7338"/>
                      <a:pt x="9463" y="4730"/>
                    </a:cubicBezTo>
                    <a:cubicBezTo>
                      <a:pt x="9463" y="2123"/>
                      <a:pt x="7339" y="0"/>
                      <a:pt x="473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801;p33"/>
              <p:cNvSpPr/>
              <p:nvPr/>
            </p:nvSpPr>
            <p:spPr>
              <a:xfrm>
                <a:off x="5180450" y="2322125"/>
                <a:ext cx="236575" cy="236575"/>
              </a:xfrm>
              <a:custGeom>
                <a:avLst/>
                <a:gdLst/>
                <a:ahLst/>
                <a:cxnLst/>
                <a:rect l="l" t="t" r="r" b="b"/>
                <a:pathLst>
                  <a:path w="9463" h="9463" extrusionOk="0">
                    <a:moveTo>
                      <a:pt x="4731" y="2452"/>
                    </a:moveTo>
                    <a:cubicBezTo>
                      <a:pt x="5987" y="2452"/>
                      <a:pt x="7009" y="3475"/>
                      <a:pt x="7009" y="4731"/>
                    </a:cubicBezTo>
                    <a:cubicBezTo>
                      <a:pt x="7009" y="5988"/>
                      <a:pt x="5988" y="7010"/>
                      <a:pt x="4731" y="7010"/>
                    </a:cubicBezTo>
                    <a:cubicBezTo>
                      <a:pt x="3474" y="7010"/>
                      <a:pt x="2452" y="5988"/>
                      <a:pt x="2452" y="4731"/>
                    </a:cubicBezTo>
                    <a:cubicBezTo>
                      <a:pt x="2452" y="3475"/>
                      <a:pt x="3474" y="2454"/>
                      <a:pt x="4731" y="2454"/>
                    </a:cubicBezTo>
                    <a:lnTo>
                      <a:pt x="4731" y="2452"/>
                    </a:lnTo>
                    <a:close/>
                    <a:moveTo>
                      <a:pt x="4731" y="0"/>
                    </a:moveTo>
                    <a:cubicBezTo>
                      <a:pt x="2123" y="0"/>
                      <a:pt x="0" y="2123"/>
                      <a:pt x="0" y="4731"/>
                    </a:cubicBezTo>
                    <a:cubicBezTo>
                      <a:pt x="0" y="7340"/>
                      <a:pt x="2123" y="9462"/>
                      <a:pt x="4731" y="9462"/>
                    </a:cubicBezTo>
                    <a:cubicBezTo>
                      <a:pt x="7340" y="9462"/>
                      <a:pt x="9462" y="7339"/>
                      <a:pt x="9462" y="4731"/>
                    </a:cubicBezTo>
                    <a:cubicBezTo>
                      <a:pt x="9462" y="2123"/>
                      <a:pt x="7338" y="0"/>
                      <a:pt x="473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" name="Google Shape;802;p33"/>
            <p:cNvSpPr/>
            <p:nvPr/>
          </p:nvSpPr>
          <p:spPr>
            <a:xfrm>
              <a:off x="956925" y="1380150"/>
              <a:ext cx="3615092" cy="2964328"/>
            </a:xfrm>
            <a:custGeom>
              <a:avLst/>
              <a:gdLst/>
              <a:ahLst/>
              <a:cxnLst/>
              <a:rect l="l" t="t" r="r" b="b"/>
              <a:pathLst>
                <a:path w="36553" h="27968" extrusionOk="0">
                  <a:moveTo>
                    <a:pt x="0" y="0"/>
                  </a:moveTo>
                  <a:lnTo>
                    <a:pt x="0" y="27968"/>
                  </a:lnTo>
                  <a:lnTo>
                    <a:pt x="36553" y="27968"/>
                  </a:lnTo>
                  <a:lnTo>
                    <a:pt x="36553" y="0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803;p33"/>
            <p:cNvSpPr/>
            <p:nvPr/>
          </p:nvSpPr>
          <p:spPr>
            <a:xfrm>
              <a:off x="956924" y="1381176"/>
              <a:ext cx="3615092" cy="183518"/>
            </a:xfrm>
            <a:custGeom>
              <a:avLst/>
              <a:gdLst/>
              <a:ahLst/>
              <a:cxnLst/>
              <a:rect l="l" t="t" r="r" b="b"/>
              <a:pathLst>
                <a:path w="36553" h="2620" extrusionOk="0">
                  <a:moveTo>
                    <a:pt x="0" y="0"/>
                  </a:moveTo>
                  <a:lnTo>
                    <a:pt x="0" y="2619"/>
                  </a:lnTo>
                  <a:lnTo>
                    <a:pt x="36553" y="2619"/>
                  </a:lnTo>
                  <a:lnTo>
                    <a:pt x="36553" y="0"/>
                  </a:ln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804;p33"/>
            <p:cNvSpPr/>
            <p:nvPr/>
          </p:nvSpPr>
          <p:spPr>
            <a:xfrm>
              <a:off x="1140305" y="1422799"/>
              <a:ext cx="97709" cy="96718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805;p33"/>
            <p:cNvSpPr/>
            <p:nvPr/>
          </p:nvSpPr>
          <p:spPr>
            <a:xfrm>
              <a:off x="1271591" y="1422799"/>
              <a:ext cx="97709" cy="96718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806;p33"/>
            <p:cNvSpPr/>
            <p:nvPr/>
          </p:nvSpPr>
          <p:spPr>
            <a:xfrm>
              <a:off x="1009019" y="1422799"/>
              <a:ext cx="97709" cy="96718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1278622" y="1097694"/>
            <a:ext cx="50459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 err="1">
                <a:solidFill>
                  <a:schemeClr val="accent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Bước</a:t>
            </a:r>
            <a:r>
              <a:rPr lang="en-US" sz="2400" b="1" i="1" dirty="0">
                <a:solidFill>
                  <a:schemeClr val="accent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1 : </a:t>
            </a:r>
            <a:r>
              <a:rPr lang="en-US" sz="2400" b="1" i="1" dirty="0" err="1">
                <a:solidFill>
                  <a:schemeClr val="accent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xây</a:t>
            </a:r>
            <a:r>
              <a:rPr lang="en-US" sz="2400" b="1" i="1" dirty="0">
                <a:solidFill>
                  <a:schemeClr val="accent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i="1" dirty="0" err="1">
                <a:solidFill>
                  <a:schemeClr val="accent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dựng</a:t>
            </a:r>
            <a:r>
              <a:rPr lang="en-US" sz="2400" b="1" i="1" dirty="0">
                <a:solidFill>
                  <a:schemeClr val="accent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i="1" dirty="0" err="1">
                <a:solidFill>
                  <a:schemeClr val="accent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các</a:t>
            </a:r>
            <a:r>
              <a:rPr lang="en-US" sz="2400" b="1" i="1" dirty="0">
                <a:solidFill>
                  <a:schemeClr val="accent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i="1" dirty="0" err="1">
                <a:solidFill>
                  <a:schemeClr val="accent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thuộc</a:t>
            </a:r>
            <a:r>
              <a:rPr lang="en-US" sz="2400" b="1" i="1" dirty="0">
                <a:solidFill>
                  <a:schemeClr val="accent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i="1" dirty="0" err="1">
                <a:solidFill>
                  <a:schemeClr val="accent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tính</a:t>
            </a:r>
            <a:r>
              <a:rPr lang="en-US" sz="2400" b="1" i="1" dirty="0">
                <a:solidFill>
                  <a:schemeClr val="accent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i="1" dirty="0" err="1">
                <a:solidFill>
                  <a:schemeClr val="accent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đối</a:t>
            </a:r>
            <a:r>
              <a:rPr lang="en-US" sz="2400" b="1" i="1" dirty="0">
                <a:solidFill>
                  <a:schemeClr val="accent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i="1" dirty="0" err="1">
                <a:solidFill>
                  <a:schemeClr val="accent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tượng</a:t>
            </a:r>
            <a:r>
              <a:rPr lang="en-US" sz="2400" b="1" i="1" dirty="0">
                <a:solidFill>
                  <a:schemeClr val="accent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i="1" dirty="0" err="1">
                <a:solidFill>
                  <a:schemeClr val="accent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trong</a:t>
            </a:r>
            <a:r>
              <a:rPr lang="en-US" sz="2400" b="1" i="1" dirty="0">
                <a:solidFill>
                  <a:schemeClr val="accent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java swing</a:t>
            </a:r>
            <a:endParaRPr lang="en-US" sz="2400" i="1" dirty="0">
              <a:solidFill>
                <a:schemeClr val="accent2">
                  <a:lumMod val="7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5" name="Picture 2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889" y="2432640"/>
            <a:ext cx="5920740" cy="2491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04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13225" y="588084"/>
            <a:ext cx="7363975" cy="154866"/>
          </a:xfrm>
        </p:spPr>
        <p:txBody>
          <a:bodyPr/>
          <a:lstStyle/>
          <a:p>
            <a:r>
              <a:rPr lang="en-US" sz="2000" dirty="0" err="1">
                <a:solidFill>
                  <a:schemeClr val="accent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Bước</a:t>
            </a: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2 : </a:t>
            </a:r>
            <a:r>
              <a:rPr lang="en-US" sz="2000" dirty="0" err="1">
                <a:solidFill>
                  <a:schemeClr val="accent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Xây</a:t>
            </a: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solidFill>
                  <a:schemeClr val="accent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dựng</a:t>
            </a: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solidFill>
                  <a:schemeClr val="accent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giao</a:t>
            </a: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solidFill>
                  <a:schemeClr val="accent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diện</a:t>
            </a: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Binary Search </a:t>
            </a:r>
            <a:r>
              <a:rPr lang="en-US" sz="2000" dirty="0" err="1">
                <a:solidFill>
                  <a:schemeClr val="accent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trong</a:t>
            </a: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java swing</a:t>
            </a:r>
            <a:r>
              <a:rPr lang="en-US" sz="2000" dirty="0"/>
              <a:t/>
            </a:r>
            <a:br>
              <a:rPr lang="en-US" sz="2000" dirty="0"/>
            </a:br>
            <a:endParaRPr lang="en-US" sz="2000" dirty="0"/>
          </a:p>
        </p:txBody>
      </p:sp>
      <p:pic>
        <p:nvPicPr>
          <p:cNvPr id="7" name="Picture 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581150"/>
            <a:ext cx="3657600" cy="3124200"/>
          </a:xfrm>
          <a:prstGeom prst="rect">
            <a:avLst/>
          </a:prstGeom>
        </p:spPr>
      </p:pic>
      <p:pic>
        <p:nvPicPr>
          <p:cNvPr id="8" name="Picture 7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8700" y="1581150"/>
            <a:ext cx="3543300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329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783481"/>
            <a:ext cx="1676400" cy="1631637"/>
          </a:xfrm>
        </p:spPr>
        <p:txBody>
          <a:bodyPr/>
          <a:lstStyle/>
          <a:p>
            <a:r>
              <a:rPr lang="en-US" i="1" dirty="0" err="1">
                <a:solidFill>
                  <a:schemeClr val="accent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Bước</a:t>
            </a:r>
            <a:r>
              <a:rPr lang="en-US" i="1" dirty="0">
                <a:solidFill>
                  <a:schemeClr val="accent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i="1" dirty="0" smtClean="0">
                <a:solidFill>
                  <a:schemeClr val="accent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3.1 </a:t>
            </a:r>
            <a:r>
              <a:rPr lang="en-US" i="1" dirty="0">
                <a:solidFill>
                  <a:schemeClr val="accent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US" i="1" dirty="0" err="1" smtClean="0">
                <a:solidFill>
                  <a:schemeClr val="accent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Tạo</a:t>
            </a:r>
            <a:r>
              <a:rPr lang="en-US" i="1" dirty="0" smtClean="0">
                <a:solidFill>
                  <a:schemeClr val="accent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i="1" dirty="0" err="1" smtClean="0">
                <a:solidFill>
                  <a:schemeClr val="accent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mảng</a:t>
            </a:r>
            <a:r>
              <a:rPr lang="en-US" i="1" dirty="0" smtClean="0">
                <a:solidFill>
                  <a:schemeClr val="accent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i="1" dirty="0" err="1" smtClean="0">
                <a:solidFill>
                  <a:schemeClr val="accent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sắp</a:t>
            </a:r>
            <a:r>
              <a:rPr lang="en-US" i="1" dirty="0" smtClean="0">
                <a:solidFill>
                  <a:schemeClr val="accent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i="1" dirty="0" err="1" smtClean="0">
                <a:solidFill>
                  <a:schemeClr val="accent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xếp</a:t>
            </a:r>
            <a:r>
              <a:rPr lang="en-US" i="1" dirty="0" smtClean="0">
                <a:solidFill>
                  <a:schemeClr val="accent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i="1" dirty="0" err="1" smtClean="0">
                <a:solidFill>
                  <a:schemeClr val="accent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và</a:t>
            </a:r>
            <a:r>
              <a:rPr lang="en-US" i="1" dirty="0" smtClean="0">
                <a:solidFill>
                  <a:schemeClr val="accent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i="1" dirty="0" err="1" smtClean="0">
                <a:solidFill>
                  <a:schemeClr val="accent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tìm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grpSp>
        <p:nvGrpSpPr>
          <p:cNvPr id="3" name="Google Shape;786;p33"/>
          <p:cNvGrpSpPr/>
          <p:nvPr/>
        </p:nvGrpSpPr>
        <p:grpSpPr>
          <a:xfrm>
            <a:off x="2438401" y="514350"/>
            <a:ext cx="6324600" cy="4495799"/>
            <a:chOff x="-100774" y="1380150"/>
            <a:chExt cx="4672791" cy="2964328"/>
          </a:xfrm>
        </p:grpSpPr>
        <p:sp>
          <p:nvSpPr>
            <p:cNvPr id="4" name="Google Shape;787;p33"/>
            <p:cNvSpPr/>
            <p:nvPr/>
          </p:nvSpPr>
          <p:spPr>
            <a:xfrm>
              <a:off x="3600390" y="1452584"/>
              <a:ext cx="200379" cy="171306"/>
            </a:xfrm>
            <a:custGeom>
              <a:avLst/>
              <a:gdLst/>
              <a:ahLst/>
              <a:cxnLst/>
              <a:rect l="l" t="t" r="r" b="b"/>
              <a:pathLst>
                <a:path w="1537" h="1314" extrusionOk="0">
                  <a:moveTo>
                    <a:pt x="79" y="1"/>
                  </a:moveTo>
                  <a:cubicBezTo>
                    <a:pt x="73" y="1"/>
                    <a:pt x="67" y="2"/>
                    <a:pt x="60" y="4"/>
                  </a:cubicBezTo>
                  <a:cubicBezTo>
                    <a:pt x="13" y="16"/>
                    <a:pt x="1" y="63"/>
                    <a:pt x="13" y="99"/>
                  </a:cubicBezTo>
                  <a:cubicBezTo>
                    <a:pt x="251" y="802"/>
                    <a:pt x="739" y="1206"/>
                    <a:pt x="1453" y="1314"/>
                  </a:cubicBezTo>
                  <a:lnTo>
                    <a:pt x="1465" y="1314"/>
                  </a:lnTo>
                  <a:cubicBezTo>
                    <a:pt x="1501" y="1314"/>
                    <a:pt x="1525" y="1290"/>
                    <a:pt x="1537" y="1254"/>
                  </a:cubicBezTo>
                  <a:cubicBezTo>
                    <a:pt x="1537" y="1206"/>
                    <a:pt x="1513" y="1171"/>
                    <a:pt x="1477" y="1171"/>
                  </a:cubicBezTo>
                  <a:cubicBezTo>
                    <a:pt x="810" y="1063"/>
                    <a:pt x="382" y="706"/>
                    <a:pt x="156" y="51"/>
                  </a:cubicBezTo>
                  <a:cubicBezTo>
                    <a:pt x="136" y="22"/>
                    <a:pt x="108" y="1"/>
                    <a:pt x="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" name="Google Shape;788;p33"/>
            <p:cNvGrpSpPr/>
            <p:nvPr/>
          </p:nvGrpSpPr>
          <p:grpSpPr>
            <a:xfrm>
              <a:off x="1777395" y="1474934"/>
              <a:ext cx="2018496" cy="2013992"/>
              <a:chOff x="1097725" y="238125"/>
              <a:chExt cx="5248300" cy="5237950"/>
            </a:xfrm>
          </p:grpSpPr>
          <p:sp>
            <p:nvSpPr>
              <p:cNvPr id="11" name="Google Shape;789;p33"/>
              <p:cNvSpPr/>
              <p:nvPr/>
            </p:nvSpPr>
            <p:spPr>
              <a:xfrm>
                <a:off x="1097725" y="238125"/>
                <a:ext cx="5248300" cy="5237950"/>
              </a:xfrm>
              <a:custGeom>
                <a:avLst/>
                <a:gdLst/>
                <a:ahLst/>
                <a:cxnLst/>
                <a:rect l="l" t="t" r="r" b="b"/>
                <a:pathLst>
                  <a:path w="209932" h="209518" extrusionOk="0">
                    <a:moveTo>
                      <a:pt x="65541" y="0"/>
                    </a:moveTo>
                    <a:cubicBezTo>
                      <a:pt x="55423" y="0"/>
                      <a:pt x="45718" y="2728"/>
                      <a:pt x="36134" y="9203"/>
                    </a:cubicBezTo>
                    <a:cubicBezTo>
                      <a:pt x="12586" y="25110"/>
                      <a:pt x="1" y="54754"/>
                      <a:pt x="11842" y="105441"/>
                    </a:cubicBezTo>
                    <a:cubicBezTo>
                      <a:pt x="23683" y="156129"/>
                      <a:pt x="36089" y="200108"/>
                      <a:pt x="58757" y="207564"/>
                    </a:cubicBezTo>
                    <a:cubicBezTo>
                      <a:pt x="62781" y="208888"/>
                      <a:pt x="66999" y="209518"/>
                      <a:pt x="71406" y="209518"/>
                    </a:cubicBezTo>
                    <a:cubicBezTo>
                      <a:pt x="92252" y="209518"/>
                      <a:pt x="117322" y="195421"/>
                      <a:pt x="145959" y="173937"/>
                    </a:cubicBezTo>
                    <a:cubicBezTo>
                      <a:pt x="180649" y="147909"/>
                      <a:pt x="209932" y="125747"/>
                      <a:pt x="209622" y="97815"/>
                    </a:cubicBezTo>
                    <a:cubicBezTo>
                      <a:pt x="209324" y="71150"/>
                      <a:pt x="183909" y="51283"/>
                      <a:pt x="141267" y="28684"/>
                    </a:cubicBezTo>
                    <a:cubicBezTo>
                      <a:pt x="111969" y="13156"/>
                      <a:pt x="87759" y="0"/>
                      <a:pt x="6554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790;p33"/>
              <p:cNvSpPr/>
              <p:nvPr/>
            </p:nvSpPr>
            <p:spPr>
              <a:xfrm>
                <a:off x="2714911" y="1955625"/>
                <a:ext cx="665725" cy="914275"/>
              </a:xfrm>
              <a:custGeom>
                <a:avLst/>
                <a:gdLst/>
                <a:ahLst/>
                <a:cxnLst/>
                <a:rect l="l" t="t" r="r" b="b"/>
                <a:pathLst>
                  <a:path w="26629" h="36571" extrusionOk="0">
                    <a:moveTo>
                      <a:pt x="1" y="1"/>
                    </a:moveTo>
                    <a:lnTo>
                      <a:pt x="1" y="36571"/>
                    </a:lnTo>
                    <a:lnTo>
                      <a:pt x="26628" y="36571"/>
                    </a:lnTo>
                    <a:lnTo>
                      <a:pt x="26628" y="27814"/>
                    </a:lnTo>
                    <a:lnTo>
                      <a:pt x="10044" y="27814"/>
                    </a:lnTo>
                    <a:lnTo>
                      <a:pt x="1004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791;p33"/>
              <p:cNvSpPr/>
              <p:nvPr/>
            </p:nvSpPr>
            <p:spPr>
              <a:xfrm>
                <a:off x="3754036" y="1950475"/>
                <a:ext cx="928425" cy="927150"/>
              </a:xfrm>
              <a:custGeom>
                <a:avLst/>
                <a:gdLst/>
                <a:ahLst/>
                <a:cxnLst/>
                <a:rect l="l" t="t" r="r" b="b"/>
                <a:pathLst>
                  <a:path w="37137" h="37086" extrusionOk="0">
                    <a:moveTo>
                      <a:pt x="18542" y="8910"/>
                    </a:moveTo>
                    <a:cubicBezTo>
                      <a:pt x="19949" y="8910"/>
                      <a:pt x="21177" y="9176"/>
                      <a:pt x="22224" y="9709"/>
                    </a:cubicBezTo>
                    <a:cubicBezTo>
                      <a:pt x="23271" y="10241"/>
                      <a:pt x="24148" y="10945"/>
                      <a:pt x="24851" y="11820"/>
                    </a:cubicBezTo>
                    <a:cubicBezTo>
                      <a:pt x="25556" y="12695"/>
                      <a:pt x="26080" y="13708"/>
                      <a:pt x="26423" y="14860"/>
                    </a:cubicBezTo>
                    <a:cubicBezTo>
                      <a:pt x="26766" y="16011"/>
                      <a:pt x="26937" y="17204"/>
                      <a:pt x="26937" y="18439"/>
                    </a:cubicBezTo>
                    <a:cubicBezTo>
                      <a:pt x="26937" y="19642"/>
                      <a:pt x="26773" y="20837"/>
                      <a:pt x="26448" y="21993"/>
                    </a:cubicBezTo>
                    <a:cubicBezTo>
                      <a:pt x="26122" y="23161"/>
                      <a:pt x="25624" y="24200"/>
                      <a:pt x="24955" y="25110"/>
                    </a:cubicBezTo>
                    <a:cubicBezTo>
                      <a:pt x="24285" y="26019"/>
                      <a:pt x="23417" y="26757"/>
                      <a:pt x="22353" y="27324"/>
                    </a:cubicBezTo>
                    <a:cubicBezTo>
                      <a:pt x="21289" y="27891"/>
                      <a:pt x="20036" y="28174"/>
                      <a:pt x="18594" y="28174"/>
                    </a:cubicBezTo>
                    <a:cubicBezTo>
                      <a:pt x="17151" y="28174"/>
                      <a:pt x="15907" y="27899"/>
                      <a:pt x="14860" y="27350"/>
                    </a:cubicBezTo>
                    <a:cubicBezTo>
                      <a:pt x="13813" y="26801"/>
                      <a:pt x="12946" y="26080"/>
                      <a:pt x="12258" y="25187"/>
                    </a:cubicBezTo>
                    <a:cubicBezTo>
                      <a:pt x="11571" y="24296"/>
                      <a:pt x="11056" y="23274"/>
                      <a:pt x="10713" y="22123"/>
                    </a:cubicBezTo>
                    <a:cubicBezTo>
                      <a:pt x="10370" y="20972"/>
                      <a:pt x="10199" y="19779"/>
                      <a:pt x="10199" y="18543"/>
                    </a:cubicBezTo>
                    <a:cubicBezTo>
                      <a:pt x="10197" y="17349"/>
                      <a:pt x="10362" y="16161"/>
                      <a:pt x="10687" y="15014"/>
                    </a:cubicBezTo>
                    <a:cubicBezTo>
                      <a:pt x="11013" y="13863"/>
                      <a:pt x="11519" y="12834"/>
                      <a:pt x="12207" y="11924"/>
                    </a:cubicBezTo>
                    <a:cubicBezTo>
                      <a:pt x="12894" y="11014"/>
                      <a:pt x="13761" y="10284"/>
                      <a:pt x="14808" y="9735"/>
                    </a:cubicBezTo>
                    <a:cubicBezTo>
                      <a:pt x="15855" y="9186"/>
                      <a:pt x="17099" y="8910"/>
                      <a:pt x="18542" y="8910"/>
                    </a:cubicBezTo>
                    <a:close/>
                    <a:moveTo>
                      <a:pt x="18697" y="1"/>
                    </a:moveTo>
                    <a:cubicBezTo>
                      <a:pt x="15984" y="1"/>
                      <a:pt x="13487" y="508"/>
                      <a:pt x="11203" y="1521"/>
                    </a:cubicBezTo>
                    <a:cubicBezTo>
                      <a:pt x="8920" y="2535"/>
                      <a:pt x="6946" y="3891"/>
                      <a:pt x="5279" y="5590"/>
                    </a:cubicBezTo>
                    <a:cubicBezTo>
                      <a:pt x="3615" y="7289"/>
                      <a:pt x="2319" y="9256"/>
                      <a:pt x="1391" y="11487"/>
                    </a:cubicBezTo>
                    <a:cubicBezTo>
                      <a:pt x="464" y="13720"/>
                      <a:pt x="0" y="16037"/>
                      <a:pt x="0" y="18440"/>
                    </a:cubicBezTo>
                    <a:cubicBezTo>
                      <a:pt x="1" y="20809"/>
                      <a:pt x="447" y="23110"/>
                      <a:pt x="1339" y="25343"/>
                    </a:cubicBezTo>
                    <a:cubicBezTo>
                      <a:pt x="2232" y="27574"/>
                      <a:pt x="3485" y="29558"/>
                      <a:pt x="5099" y="31291"/>
                    </a:cubicBezTo>
                    <a:cubicBezTo>
                      <a:pt x="6713" y="33025"/>
                      <a:pt x="8654" y="34424"/>
                      <a:pt x="10920" y="35489"/>
                    </a:cubicBezTo>
                    <a:cubicBezTo>
                      <a:pt x="13187" y="36553"/>
                      <a:pt x="15710" y="37086"/>
                      <a:pt x="18492" y="37086"/>
                    </a:cubicBezTo>
                    <a:cubicBezTo>
                      <a:pt x="21204" y="37085"/>
                      <a:pt x="23702" y="36570"/>
                      <a:pt x="25986" y="35541"/>
                    </a:cubicBezTo>
                    <a:cubicBezTo>
                      <a:pt x="28270" y="34510"/>
                      <a:pt x="30235" y="33145"/>
                      <a:pt x="31882" y="31446"/>
                    </a:cubicBezTo>
                    <a:cubicBezTo>
                      <a:pt x="33532" y="29745"/>
                      <a:pt x="34819" y="27788"/>
                      <a:pt x="35746" y="25574"/>
                    </a:cubicBezTo>
                    <a:cubicBezTo>
                      <a:pt x="36672" y="23359"/>
                      <a:pt x="37136" y="21050"/>
                      <a:pt x="37136" y="18646"/>
                    </a:cubicBezTo>
                    <a:cubicBezTo>
                      <a:pt x="37135" y="16312"/>
                      <a:pt x="36698" y="14029"/>
                      <a:pt x="35823" y="11796"/>
                    </a:cubicBezTo>
                    <a:cubicBezTo>
                      <a:pt x="34948" y="9564"/>
                      <a:pt x="33702" y="7572"/>
                      <a:pt x="32089" y="5821"/>
                    </a:cubicBezTo>
                    <a:cubicBezTo>
                      <a:pt x="30476" y="4070"/>
                      <a:pt x="28536" y="2662"/>
                      <a:pt x="26269" y="1597"/>
                    </a:cubicBezTo>
                    <a:cubicBezTo>
                      <a:pt x="24003" y="533"/>
                      <a:pt x="21478" y="1"/>
                      <a:pt x="1869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792;p33"/>
              <p:cNvSpPr/>
              <p:nvPr/>
            </p:nvSpPr>
            <p:spPr>
              <a:xfrm>
                <a:off x="2561011" y="3482125"/>
                <a:ext cx="876900" cy="927125"/>
              </a:xfrm>
              <a:custGeom>
                <a:avLst/>
                <a:gdLst/>
                <a:ahLst/>
                <a:cxnLst/>
                <a:rect l="l" t="t" r="r" b="b"/>
                <a:pathLst>
                  <a:path w="35076" h="37085" extrusionOk="0">
                    <a:moveTo>
                      <a:pt x="18749" y="0"/>
                    </a:moveTo>
                    <a:cubicBezTo>
                      <a:pt x="16104" y="0"/>
                      <a:pt x="13641" y="472"/>
                      <a:pt x="11357" y="1416"/>
                    </a:cubicBezTo>
                    <a:cubicBezTo>
                      <a:pt x="9074" y="2362"/>
                      <a:pt x="7090" y="3649"/>
                      <a:pt x="5409" y="5279"/>
                    </a:cubicBezTo>
                    <a:cubicBezTo>
                      <a:pt x="3726" y="6911"/>
                      <a:pt x="2404" y="8834"/>
                      <a:pt x="1442" y="11048"/>
                    </a:cubicBezTo>
                    <a:cubicBezTo>
                      <a:pt x="481" y="13263"/>
                      <a:pt x="0" y="15658"/>
                      <a:pt x="0" y="18234"/>
                    </a:cubicBezTo>
                    <a:cubicBezTo>
                      <a:pt x="0" y="21220"/>
                      <a:pt x="480" y="23882"/>
                      <a:pt x="1442" y="26217"/>
                    </a:cubicBezTo>
                    <a:cubicBezTo>
                      <a:pt x="2404" y="28553"/>
                      <a:pt x="3691" y="30527"/>
                      <a:pt x="5306" y="32140"/>
                    </a:cubicBezTo>
                    <a:cubicBezTo>
                      <a:pt x="6918" y="33755"/>
                      <a:pt x="8807" y="34982"/>
                      <a:pt x="10971" y="35823"/>
                    </a:cubicBezTo>
                    <a:cubicBezTo>
                      <a:pt x="13136" y="36664"/>
                      <a:pt x="15401" y="37084"/>
                      <a:pt x="17769" y="37084"/>
                    </a:cubicBezTo>
                    <a:cubicBezTo>
                      <a:pt x="17771" y="37084"/>
                      <a:pt x="17773" y="37084"/>
                      <a:pt x="17775" y="37084"/>
                    </a:cubicBezTo>
                    <a:cubicBezTo>
                      <a:pt x="21171" y="37084"/>
                      <a:pt x="24174" y="35985"/>
                      <a:pt x="26784" y="33789"/>
                    </a:cubicBezTo>
                    <a:lnTo>
                      <a:pt x="26784" y="33789"/>
                    </a:lnTo>
                    <a:lnTo>
                      <a:pt x="26783" y="36827"/>
                    </a:lnTo>
                    <a:lnTo>
                      <a:pt x="35076" y="36827"/>
                    </a:lnTo>
                    <a:lnTo>
                      <a:pt x="35076" y="17357"/>
                    </a:lnTo>
                    <a:lnTo>
                      <a:pt x="20036" y="17357"/>
                    </a:lnTo>
                    <a:lnTo>
                      <a:pt x="20036" y="24569"/>
                    </a:lnTo>
                    <a:lnTo>
                      <a:pt x="26372" y="24569"/>
                    </a:lnTo>
                    <a:cubicBezTo>
                      <a:pt x="24140" y="26972"/>
                      <a:pt x="21564" y="28173"/>
                      <a:pt x="18646" y="28173"/>
                    </a:cubicBezTo>
                    <a:cubicBezTo>
                      <a:pt x="17376" y="28173"/>
                      <a:pt x="16225" y="27941"/>
                      <a:pt x="15195" y="27478"/>
                    </a:cubicBezTo>
                    <a:cubicBezTo>
                      <a:pt x="14165" y="27015"/>
                      <a:pt x="13281" y="26363"/>
                      <a:pt x="12543" y="25522"/>
                    </a:cubicBezTo>
                    <a:cubicBezTo>
                      <a:pt x="11805" y="24680"/>
                      <a:pt x="11229" y="23676"/>
                      <a:pt x="10817" y="22508"/>
                    </a:cubicBezTo>
                    <a:cubicBezTo>
                      <a:pt x="10405" y="21341"/>
                      <a:pt x="10199" y="20036"/>
                      <a:pt x="10199" y="18594"/>
                    </a:cubicBezTo>
                    <a:cubicBezTo>
                      <a:pt x="10199" y="17185"/>
                      <a:pt x="10405" y="15889"/>
                      <a:pt x="10817" y="14705"/>
                    </a:cubicBezTo>
                    <a:cubicBezTo>
                      <a:pt x="11229" y="13520"/>
                      <a:pt x="11797" y="12497"/>
                      <a:pt x="12517" y="11640"/>
                    </a:cubicBezTo>
                    <a:cubicBezTo>
                      <a:pt x="13237" y="10782"/>
                      <a:pt x="14095" y="10113"/>
                      <a:pt x="15092" y="9632"/>
                    </a:cubicBezTo>
                    <a:cubicBezTo>
                      <a:pt x="16087" y="9151"/>
                      <a:pt x="17185" y="8911"/>
                      <a:pt x="18388" y="8911"/>
                    </a:cubicBezTo>
                    <a:cubicBezTo>
                      <a:pt x="20002" y="8911"/>
                      <a:pt x="21530" y="9349"/>
                      <a:pt x="22973" y="10224"/>
                    </a:cubicBezTo>
                    <a:cubicBezTo>
                      <a:pt x="24415" y="11099"/>
                      <a:pt x="25496" y="12259"/>
                      <a:pt x="26217" y="13701"/>
                    </a:cubicBezTo>
                    <a:lnTo>
                      <a:pt x="33687" y="7984"/>
                    </a:lnTo>
                    <a:cubicBezTo>
                      <a:pt x="33033" y="6748"/>
                      <a:pt x="32192" y="5640"/>
                      <a:pt x="31162" y="4662"/>
                    </a:cubicBezTo>
                    <a:cubicBezTo>
                      <a:pt x="30132" y="3683"/>
                      <a:pt x="28974" y="2842"/>
                      <a:pt x="27687" y="2138"/>
                    </a:cubicBezTo>
                    <a:cubicBezTo>
                      <a:pt x="26398" y="1433"/>
                      <a:pt x="24998" y="901"/>
                      <a:pt x="23487" y="540"/>
                    </a:cubicBezTo>
                    <a:cubicBezTo>
                      <a:pt x="21975" y="180"/>
                      <a:pt x="20396" y="0"/>
                      <a:pt x="1874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793;p33"/>
              <p:cNvSpPr/>
              <p:nvPr/>
            </p:nvSpPr>
            <p:spPr>
              <a:xfrm>
                <a:off x="3858961" y="3483425"/>
                <a:ext cx="928425" cy="927125"/>
              </a:xfrm>
              <a:custGeom>
                <a:avLst/>
                <a:gdLst/>
                <a:ahLst/>
                <a:cxnLst/>
                <a:rect l="l" t="t" r="r" b="b"/>
                <a:pathLst>
                  <a:path w="37137" h="37085" extrusionOk="0">
                    <a:moveTo>
                      <a:pt x="18542" y="8909"/>
                    </a:moveTo>
                    <a:cubicBezTo>
                      <a:pt x="19949" y="8909"/>
                      <a:pt x="21178" y="9175"/>
                      <a:pt x="22225" y="9708"/>
                    </a:cubicBezTo>
                    <a:cubicBezTo>
                      <a:pt x="23272" y="10240"/>
                      <a:pt x="24148" y="10943"/>
                      <a:pt x="24851" y="11819"/>
                    </a:cubicBezTo>
                    <a:cubicBezTo>
                      <a:pt x="25557" y="12694"/>
                      <a:pt x="26081" y="13708"/>
                      <a:pt x="26424" y="14858"/>
                    </a:cubicBezTo>
                    <a:cubicBezTo>
                      <a:pt x="26767" y="16009"/>
                      <a:pt x="26938" y="17202"/>
                      <a:pt x="26938" y="18439"/>
                    </a:cubicBezTo>
                    <a:cubicBezTo>
                      <a:pt x="26938" y="19640"/>
                      <a:pt x="26774" y="20835"/>
                      <a:pt x="26449" y="21992"/>
                    </a:cubicBezTo>
                    <a:cubicBezTo>
                      <a:pt x="26123" y="23161"/>
                      <a:pt x="25625" y="24199"/>
                      <a:pt x="24956" y="25109"/>
                    </a:cubicBezTo>
                    <a:cubicBezTo>
                      <a:pt x="24285" y="26018"/>
                      <a:pt x="23418" y="26756"/>
                      <a:pt x="22354" y="27323"/>
                    </a:cubicBezTo>
                    <a:cubicBezTo>
                      <a:pt x="21290" y="27889"/>
                      <a:pt x="20037" y="28174"/>
                      <a:pt x="18594" y="28174"/>
                    </a:cubicBezTo>
                    <a:cubicBezTo>
                      <a:pt x="17152" y="28172"/>
                      <a:pt x="15908" y="27897"/>
                      <a:pt x="14861" y="27349"/>
                    </a:cubicBezTo>
                    <a:cubicBezTo>
                      <a:pt x="13814" y="26800"/>
                      <a:pt x="12946" y="26079"/>
                      <a:pt x="12259" y="25186"/>
                    </a:cubicBezTo>
                    <a:cubicBezTo>
                      <a:pt x="11571" y="24294"/>
                      <a:pt x="11056" y="23273"/>
                      <a:pt x="10714" y="22123"/>
                    </a:cubicBezTo>
                    <a:cubicBezTo>
                      <a:pt x="10371" y="20971"/>
                      <a:pt x="10199" y="19778"/>
                      <a:pt x="10199" y="18542"/>
                    </a:cubicBezTo>
                    <a:lnTo>
                      <a:pt x="10200" y="18542"/>
                    </a:lnTo>
                    <a:cubicBezTo>
                      <a:pt x="10198" y="17348"/>
                      <a:pt x="10362" y="16161"/>
                      <a:pt x="10688" y="15013"/>
                    </a:cubicBezTo>
                    <a:cubicBezTo>
                      <a:pt x="11014" y="13863"/>
                      <a:pt x="11520" y="12833"/>
                      <a:pt x="12208" y="11922"/>
                    </a:cubicBezTo>
                    <a:cubicBezTo>
                      <a:pt x="12894" y="11012"/>
                      <a:pt x="13761" y="10283"/>
                      <a:pt x="14809" y="9734"/>
                    </a:cubicBezTo>
                    <a:cubicBezTo>
                      <a:pt x="15856" y="9184"/>
                      <a:pt x="17100" y="8909"/>
                      <a:pt x="18542" y="8909"/>
                    </a:cubicBezTo>
                    <a:close/>
                    <a:moveTo>
                      <a:pt x="18688" y="0"/>
                    </a:moveTo>
                    <a:cubicBezTo>
                      <a:pt x="15979" y="0"/>
                      <a:pt x="13485" y="506"/>
                      <a:pt x="11204" y="1520"/>
                    </a:cubicBezTo>
                    <a:cubicBezTo>
                      <a:pt x="8921" y="2533"/>
                      <a:pt x="6946" y="3889"/>
                      <a:pt x="5280" y="5588"/>
                    </a:cubicBezTo>
                    <a:cubicBezTo>
                      <a:pt x="3616" y="7288"/>
                      <a:pt x="2319" y="9254"/>
                      <a:pt x="1392" y="11485"/>
                    </a:cubicBezTo>
                    <a:cubicBezTo>
                      <a:pt x="464" y="13718"/>
                      <a:pt x="1" y="16035"/>
                      <a:pt x="1" y="18439"/>
                    </a:cubicBezTo>
                    <a:cubicBezTo>
                      <a:pt x="1" y="20807"/>
                      <a:pt x="447" y="23107"/>
                      <a:pt x="1340" y="25341"/>
                    </a:cubicBezTo>
                    <a:cubicBezTo>
                      <a:pt x="2232" y="27574"/>
                      <a:pt x="3486" y="29557"/>
                      <a:pt x="5100" y="31290"/>
                    </a:cubicBezTo>
                    <a:cubicBezTo>
                      <a:pt x="6714" y="33025"/>
                      <a:pt x="8655" y="34424"/>
                      <a:pt x="10921" y="35488"/>
                    </a:cubicBezTo>
                    <a:cubicBezTo>
                      <a:pt x="13186" y="36552"/>
                      <a:pt x="15710" y="37084"/>
                      <a:pt x="18491" y="37084"/>
                    </a:cubicBezTo>
                    <a:cubicBezTo>
                      <a:pt x="21204" y="37084"/>
                      <a:pt x="23702" y="36569"/>
                      <a:pt x="25987" y="35539"/>
                    </a:cubicBezTo>
                    <a:cubicBezTo>
                      <a:pt x="28270" y="34509"/>
                      <a:pt x="30236" y="33145"/>
                      <a:pt x="31883" y="31444"/>
                    </a:cubicBezTo>
                    <a:cubicBezTo>
                      <a:pt x="33532" y="29745"/>
                      <a:pt x="34819" y="27787"/>
                      <a:pt x="35747" y="25572"/>
                    </a:cubicBezTo>
                    <a:cubicBezTo>
                      <a:pt x="36673" y="23358"/>
                      <a:pt x="37137" y="21048"/>
                      <a:pt x="37137" y="18645"/>
                    </a:cubicBezTo>
                    <a:cubicBezTo>
                      <a:pt x="37136" y="16310"/>
                      <a:pt x="36699" y="14027"/>
                      <a:pt x="35824" y="11796"/>
                    </a:cubicBezTo>
                    <a:cubicBezTo>
                      <a:pt x="34949" y="9563"/>
                      <a:pt x="33703" y="7571"/>
                      <a:pt x="32090" y="5820"/>
                    </a:cubicBezTo>
                    <a:cubicBezTo>
                      <a:pt x="30476" y="4069"/>
                      <a:pt x="28536" y="2661"/>
                      <a:pt x="26269" y="1597"/>
                    </a:cubicBezTo>
                    <a:cubicBezTo>
                      <a:pt x="24002" y="532"/>
                      <a:pt x="21478" y="0"/>
                      <a:pt x="18697" y="0"/>
                    </a:cubicBezTo>
                    <a:cubicBezTo>
                      <a:pt x="18694" y="0"/>
                      <a:pt x="18691" y="0"/>
                      <a:pt x="1868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794;p33"/>
              <p:cNvSpPr/>
              <p:nvPr/>
            </p:nvSpPr>
            <p:spPr>
              <a:xfrm>
                <a:off x="2688125" y="1159000"/>
                <a:ext cx="229325" cy="239450"/>
              </a:xfrm>
              <a:custGeom>
                <a:avLst/>
                <a:gdLst/>
                <a:ahLst/>
                <a:cxnLst/>
                <a:rect l="l" t="t" r="r" b="b"/>
                <a:pathLst>
                  <a:path w="9173" h="9578" extrusionOk="0">
                    <a:moveTo>
                      <a:pt x="0" y="1"/>
                    </a:moveTo>
                    <a:lnTo>
                      <a:pt x="3249" y="6381"/>
                    </a:lnTo>
                    <a:lnTo>
                      <a:pt x="3249" y="9577"/>
                    </a:lnTo>
                    <a:lnTo>
                      <a:pt x="5867" y="9577"/>
                    </a:lnTo>
                    <a:lnTo>
                      <a:pt x="5867" y="6407"/>
                    </a:lnTo>
                    <a:lnTo>
                      <a:pt x="9172" y="1"/>
                    </a:lnTo>
                    <a:lnTo>
                      <a:pt x="6312" y="1"/>
                    </a:lnTo>
                    <a:lnTo>
                      <a:pt x="4558" y="4141"/>
                    </a:lnTo>
                    <a:lnTo>
                      <a:pt x="284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795;p33"/>
              <p:cNvSpPr/>
              <p:nvPr/>
            </p:nvSpPr>
            <p:spPr>
              <a:xfrm>
                <a:off x="3200025" y="1157650"/>
                <a:ext cx="243200" cy="242825"/>
              </a:xfrm>
              <a:custGeom>
                <a:avLst/>
                <a:gdLst/>
                <a:ahLst/>
                <a:cxnLst/>
                <a:rect l="l" t="t" r="r" b="b"/>
                <a:pathLst>
                  <a:path w="9728" h="9713" extrusionOk="0">
                    <a:moveTo>
                      <a:pt x="4857" y="2334"/>
                    </a:moveTo>
                    <a:cubicBezTo>
                      <a:pt x="5226" y="2335"/>
                      <a:pt x="5547" y="2404"/>
                      <a:pt x="5823" y="2543"/>
                    </a:cubicBezTo>
                    <a:cubicBezTo>
                      <a:pt x="6089" y="2677"/>
                      <a:pt x="6323" y="2865"/>
                      <a:pt x="6510" y="3096"/>
                    </a:cubicBezTo>
                    <a:cubicBezTo>
                      <a:pt x="6698" y="3332"/>
                      <a:pt x="6837" y="3602"/>
                      <a:pt x="6922" y="3892"/>
                    </a:cubicBezTo>
                    <a:cubicBezTo>
                      <a:pt x="7011" y="4196"/>
                      <a:pt x="7057" y="4512"/>
                      <a:pt x="7057" y="4830"/>
                    </a:cubicBezTo>
                    <a:cubicBezTo>
                      <a:pt x="7057" y="5145"/>
                      <a:pt x="7012" y="5457"/>
                      <a:pt x="6927" y="5761"/>
                    </a:cubicBezTo>
                    <a:cubicBezTo>
                      <a:pt x="6843" y="6068"/>
                      <a:pt x="6712" y="6338"/>
                      <a:pt x="6537" y="6577"/>
                    </a:cubicBezTo>
                    <a:cubicBezTo>
                      <a:pt x="6361" y="6815"/>
                      <a:pt x="6135" y="7008"/>
                      <a:pt x="5855" y="7157"/>
                    </a:cubicBezTo>
                    <a:cubicBezTo>
                      <a:pt x="5576" y="7305"/>
                      <a:pt x="5250" y="7380"/>
                      <a:pt x="4872" y="7380"/>
                    </a:cubicBezTo>
                    <a:cubicBezTo>
                      <a:pt x="4492" y="7380"/>
                      <a:pt x="4167" y="7307"/>
                      <a:pt x="3892" y="7163"/>
                    </a:cubicBezTo>
                    <a:cubicBezTo>
                      <a:pt x="3617" y="7020"/>
                      <a:pt x="3391" y="6831"/>
                      <a:pt x="3212" y="6596"/>
                    </a:cubicBezTo>
                    <a:cubicBezTo>
                      <a:pt x="3027" y="6356"/>
                      <a:pt x="2890" y="6084"/>
                      <a:pt x="2807" y="5794"/>
                    </a:cubicBezTo>
                    <a:cubicBezTo>
                      <a:pt x="2716" y="5490"/>
                      <a:pt x="2671" y="5174"/>
                      <a:pt x="2672" y="4856"/>
                    </a:cubicBezTo>
                    <a:cubicBezTo>
                      <a:pt x="2672" y="4544"/>
                      <a:pt x="2715" y="4234"/>
                      <a:pt x="2800" y="3932"/>
                    </a:cubicBezTo>
                    <a:cubicBezTo>
                      <a:pt x="2881" y="3640"/>
                      <a:pt x="3016" y="3366"/>
                      <a:pt x="3197" y="3123"/>
                    </a:cubicBezTo>
                    <a:cubicBezTo>
                      <a:pt x="3380" y="2884"/>
                      <a:pt x="3612" y="2687"/>
                      <a:pt x="3879" y="2550"/>
                    </a:cubicBezTo>
                    <a:cubicBezTo>
                      <a:pt x="4154" y="2406"/>
                      <a:pt x="4479" y="2334"/>
                      <a:pt x="4857" y="2334"/>
                    </a:cubicBezTo>
                    <a:close/>
                    <a:moveTo>
                      <a:pt x="4897" y="1"/>
                    </a:moveTo>
                    <a:cubicBezTo>
                      <a:pt x="4186" y="1"/>
                      <a:pt x="3531" y="133"/>
                      <a:pt x="2935" y="398"/>
                    </a:cubicBezTo>
                    <a:cubicBezTo>
                      <a:pt x="2337" y="664"/>
                      <a:pt x="1819" y="1020"/>
                      <a:pt x="1384" y="1464"/>
                    </a:cubicBezTo>
                    <a:cubicBezTo>
                      <a:pt x="948" y="1909"/>
                      <a:pt x="601" y="2433"/>
                      <a:pt x="365" y="3009"/>
                    </a:cubicBezTo>
                    <a:cubicBezTo>
                      <a:pt x="124" y="3586"/>
                      <a:pt x="0" y="4205"/>
                      <a:pt x="1" y="4830"/>
                    </a:cubicBezTo>
                    <a:cubicBezTo>
                      <a:pt x="0" y="5449"/>
                      <a:pt x="119" y="6063"/>
                      <a:pt x="352" y="6637"/>
                    </a:cubicBezTo>
                    <a:cubicBezTo>
                      <a:pt x="580" y="7213"/>
                      <a:pt x="914" y="7742"/>
                      <a:pt x="1336" y="8196"/>
                    </a:cubicBezTo>
                    <a:cubicBezTo>
                      <a:pt x="1758" y="8650"/>
                      <a:pt x="2267" y="9017"/>
                      <a:pt x="2860" y="9295"/>
                    </a:cubicBezTo>
                    <a:cubicBezTo>
                      <a:pt x="3454" y="9574"/>
                      <a:pt x="4115" y="9713"/>
                      <a:pt x="4844" y="9713"/>
                    </a:cubicBezTo>
                    <a:cubicBezTo>
                      <a:pt x="5553" y="9713"/>
                      <a:pt x="6207" y="9577"/>
                      <a:pt x="6805" y="9308"/>
                    </a:cubicBezTo>
                    <a:cubicBezTo>
                      <a:pt x="7404" y="9038"/>
                      <a:pt x="7919" y="8682"/>
                      <a:pt x="8351" y="8235"/>
                    </a:cubicBezTo>
                    <a:cubicBezTo>
                      <a:pt x="8782" y="7792"/>
                      <a:pt x="9125" y="7270"/>
                      <a:pt x="9361" y="6698"/>
                    </a:cubicBezTo>
                    <a:cubicBezTo>
                      <a:pt x="9603" y="6124"/>
                      <a:pt x="9727" y="5507"/>
                      <a:pt x="9726" y="4883"/>
                    </a:cubicBezTo>
                    <a:cubicBezTo>
                      <a:pt x="9725" y="4270"/>
                      <a:pt x="9608" y="3661"/>
                      <a:pt x="9382" y="3089"/>
                    </a:cubicBezTo>
                    <a:cubicBezTo>
                      <a:pt x="9157" y="2512"/>
                      <a:pt x="8826" y="1981"/>
                      <a:pt x="8405" y="1524"/>
                    </a:cubicBezTo>
                    <a:cubicBezTo>
                      <a:pt x="7981" y="1066"/>
                      <a:pt x="7473" y="697"/>
                      <a:pt x="6880" y="418"/>
                    </a:cubicBezTo>
                    <a:cubicBezTo>
                      <a:pt x="6288" y="140"/>
                      <a:pt x="5627" y="1"/>
                      <a:pt x="489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796;p33"/>
              <p:cNvSpPr/>
              <p:nvPr/>
            </p:nvSpPr>
            <p:spPr>
              <a:xfrm>
                <a:off x="3761200" y="1159000"/>
                <a:ext cx="216200" cy="241500"/>
              </a:xfrm>
              <a:custGeom>
                <a:avLst/>
                <a:gdLst/>
                <a:ahLst/>
                <a:cxnLst/>
                <a:rect l="l" t="t" r="r" b="b"/>
                <a:pathLst>
                  <a:path w="8648" h="9660" extrusionOk="0">
                    <a:moveTo>
                      <a:pt x="0" y="1"/>
                    </a:moveTo>
                    <a:lnTo>
                      <a:pt x="0" y="4926"/>
                    </a:lnTo>
                    <a:cubicBezTo>
                      <a:pt x="0" y="5564"/>
                      <a:pt x="82" y="6169"/>
                      <a:pt x="244" y="6739"/>
                    </a:cubicBezTo>
                    <a:cubicBezTo>
                      <a:pt x="406" y="7310"/>
                      <a:pt x="663" y="7811"/>
                      <a:pt x="1012" y="8243"/>
                    </a:cubicBezTo>
                    <a:cubicBezTo>
                      <a:pt x="1363" y="8675"/>
                      <a:pt x="1810" y="9019"/>
                      <a:pt x="2355" y="9275"/>
                    </a:cubicBezTo>
                    <a:cubicBezTo>
                      <a:pt x="2900" y="9532"/>
                      <a:pt x="3554" y="9660"/>
                      <a:pt x="4318" y="9660"/>
                    </a:cubicBezTo>
                    <a:cubicBezTo>
                      <a:pt x="5055" y="9660"/>
                      <a:pt x="5696" y="9539"/>
                      <a:pt x="6239" y="9295"/>
                    </a:cubicBezTo>
                    <a:cubicBezTo>
                      <a:pt x="6784" y="9052"/>
                      <a:pt x="7235" y="8720"/>
                      <a:pt x="7595" y="8297"/>
                    </a:cubicBezTo>
                    <a:cubicBezTo>
                      <a:pt x="7955" y="7875"/>
                      <a:pt x="8220" y="7373"/>
                      <a:pt x="8391" y="6794"/>
                    </a:cubicBezTo>
                    <a:cubicBezTo>
                      <a:pt x="8562" y="6213"/>
                      <a:pt x="8647" y="5590"/>
                      <a:pt x="8647" y="4926"/>
                    </a:cubicBezTo>
                    <a:lnTo>
                      <a:pt x="8647" y="1"/>
                    </a:lnTo>
                    <a:lnTo>
                      <a:pt x="6017" y="1"/>
                    </a:lnTo>
                    <a:lnTo>
                      <a:pt x="6017" y="4924"/>
                    </a:lnTo>
                    <a:cubicBezTo>
                      <a:pt x="6018" y="5228"/>
                      <a:pt x="5987" y="5531"/>
                      <a:pt x="5923" y="5828"/>
                    </a:cubicBezTo>
                    <a:cubicBezTo>
                      <a:pt x="5860" y="6115"/>
                      <a:pt x="5760" y="6370"/>
                      <a:pt x="5626" y="6590"/>
                    </a:cubicBezTo>
                    <a:cubicBezTo>
                      <a:pt x="5494" y="6807"/>
                      <a:pt x="5314" y="6989"/>
                      <a:pt x="5099" y="7123"/>
                    </a:cubicBezTo>
                    <a:cubicBezTo>
                      <a:pt x="4883" y="7258"/>
                      <a:pt x="4623" y="7326"/>
                      <a:pt x="4317" y="7326"/>
                    </a:cubicBezTo>
                    <a:cubicBezTo>
                      <a:pt x="4010" y="7326"/>
                      <a:pt x="3752" y="7260"/>
                      <a:pt x="3543" y="7130"/>
                    </a:cubicBezTo>
                    <a:cubicBezTo>
                      <a:pt x="3330" y="6998"/>
                      <a:pt x="3152" y="6818"/>
                      <a:pt x="3023" y="6604"/>
                    </a:cubicBezTo>
                    <a:cubicBezTo>
                      <a:pt x="2888" y="6384"/>
                      <a:pt x="2787" y="6128"/>
                      <a:pt x="2726" y="5836"/>
                    </a:cubicBezTo>
                    <a:cubicBezTo>
                      <a:pt x="2662" y="5536"/>
                      <a:pt x="2630" y="5231"/>
                      <a:pt x="2630" y="4926"/>
                    </a:cubicBezTo>
                    <a:lnTo>
                      <a:pt x="263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797;p33"/>
              <p:cNvSpPr/>
              <p:nvPr/>
            </p:nvSpPr>
            <p:spPr>
              <a:xfrm>
                <a:off x="4308525" y="1159000"/>
                <a:ext cx="206775" cy="239475"/>
              </a:xfrm>
              <a:custGeom>
                <a:avLst/>
                <a:gdLst/>
                <a:ahLst/>
                <a:cxnLst/>
                <a:rect l="l" t="t" r="r" b="b"/>
                <a:pathLst>
                  <a:path w="8271" h="9579" extrusionOk="0">
                    <a:moveTo>
                      <a:pt x="4223" y="2295"/>
                    </a:moveTo>
                    <a:cubicBezTo>
                      <a:pt x="4384" y="2295"/>
                      <a:pt x="4546" y="2382"/>
                      <a:pt x="4708" y="2557"/>
                    </a:cubicBezTo>
                    <a:cubicBezTo>
                      <a:pt x="4871" y="2733"/>
                      <a:pt x="4953" y="2987"/>
                      <a:pt x="4953" y="3319"/>
                    </a:cubicBezTo>
                    <a:cubicBezTo>
                      <a:pt x="4951" y="3643"/>
                      <a:pt x="4881" y="3894"/>
                      <a:pt x="4742" y="4074"/>
                    </a:cubicBezTo>
                    <a:cubicBezTo>
                      <a:pt x="4603" y="4254"/>
                      <a:pt x="4452" y="4345"/>
                      <a:pt x="4290" y="4345"/>
                    </a:cubicBezTo>
                    <a:lnTo>
                      <a:pt x="2631" y="4345"/>
                    </a:lnTo>
                    <a:lnTo>
                      <a:pt x="2631" y="2295"/>
                    </a:lnTo>
                    <a:close/>
                    <a:moveTo>
                      <a:pt x="1" y="1"/>
                    </a:moveTo>
                    <a:lnTo>
                      <a:pt x="1" y="9578"/>
                    </a:lnTo>
                    <a:lnTo>
                      <a:pt x="2631" y="9578"/>
                    </a:lnTo>
                    <a:lnTo>
                      <a:pt x="2631" y="6637"/>
                    </a:lnTo>
                    <a:lnTo>
                      <a:pt x="3617" y="6637"/>
                    </a:lnTo>
                    <a:lnTo>
                      <a:pt x="5302" y="9578"/>
                    </a:lnTo>
                    <a:lnTo>
                      <a:pt x="8271" y="9578"/>
                    </a:lnTo>
                    <a:lnTo>
                      <a:pt x="6246" y="6058"/>
                    </a:lnTo>
                    <a:cubicBezTo>
                      <a:pt x="6679" y="5751"/>
                      <a:pt x="7016" y="5358"/>
                      <a:pt x="7259" y="4877"/>
                    </a:cubicBezTo>
                    <a:cubicBezTo>
                      <a:pt x="7501" y="4396"/>
                      <a:pt x="7622" y="3877"/>
                      <a:pt x="7622" y="3319"/>
                    </a:cubicBezTo>
                    <a:cubicBezTo>
                      <a:pt x="7622" y="2914"/>
                      <a:pt x="7542" y="2512"/>
                      <a:pt x="7380" y="2111"/>
                    </a:cubicBezTo>
                    <a:cubicBezTo>
                      <a:pt x="7222" y="1719"/>
                      <a:pt x="6996" y="1358"/>
                      <a:pt x="6712" y="1046"/>
                    </a:cubicBezTo>
                    <a:cubicBezTo>
                      <a:pt x="6429" y="736"/>
                      <a:pt x="6089" y="483"/>
                      <a:pt x="5693" y="291"/>
                    </a:cubicBezTo>
                    <a:cubicBezTo>
                      <a:pt x="5297" y="97"/>
                      <a:pt x="4865" y="1"/>
                      <a:pt x="439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798;p33"/>
              <p:cNvSpPr/>
              <p:nvPr/>
            </p:nvSpPr>
            <p:spPr>
              <a:xfrm>
                <a:off x="5268025" y="2778925"/>
                <a:ext cx="61375" cy="1937650"/>
              </a:xfrm>
              <a:custGeom>
                <a:avLst/>
                <a:gdLst/>
                <a:ahLst/>
                <a:cxnLst/>
                <a:rect l="l" t="t" r="r" b="b"/>
                <a:pathLst>
                  <a:path w="2455" h="77506" extrusionOk="0">
                    <a:moveTo>
                      <a:pt x="1" y="0"/>
                    </a:moveTo>
                    <a:lnTo>
                      <a:pt x="1" y="77506"/>
                    </a:lnTo>
                    <a:lnTo>
                      <a:pt x="2454" y="77506"/>
                    </a:lnTo>
                    <a:lnTo>
                      <a:pt x="245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799;p33"/>
              <p:cNvSpPr/>
              <p:nvPr/>
            </p:nvSpPr>
            <p:spPr>
              <a:xfrm>
                <a:off x="1982525" y="1430775"/>
                <a:ext cx="61350" cy="1573050"/>
              </a:xfrm>
              <a:custGeom>
                <a:avLst/>
                <a:gdLst/>
                <a:ahLst/>
                <a:cxnLst/>
                <a:rect l="l" t="t" r="r" b="b"/>
                <a:pathLst>
                  <a:path w="2454" h="62922" extrusionOk="0">
                    <a:moveTo>
                      <a:pt x="0" y="0"/>
                    </a:moveTo>
                    <a:lnTo>
                      <a:pt x="0" y="62922"/>
                    </a:lnTo>
                    <a:lnTo>
                      <a:pt x="2453" y="62922"/>
                    </a:lnTo>
                    <a:lnTo>
                      <a:pt x="245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800;p33"/>
              <p:cNvSpPr/>
              <p:nvPr/>
            </p:nvSpPr>
            <p:spPr>
              <a:xfrm>
                <a:off x="1882200" y="3263125"/>
                <a:ext cx="236575" cy="236525"/>
              </a:xfrm>
              <a:custGeom>
                <a:avLst/>
                <a:gdLst/>
                <a:ahLst/>
                <a:cxnLst/>
                <a:rect l="l" t="t" r="r" b="b"/>
                <a:pathLst>
                  <a:path w="9463" h="9461" extrusionOk="0">
                    <a:moveTo>
                      <a:pt x="4732" y="2452"/>
                    </a:moveTo>
                    <a:cubicBezTo>
                      <a:pt x="5987" y="2452"/>
                      <a:pt x="7010" y="3475"/>
                      <a:pt x="7010" y="4730"/>
                    </a:cubicBezTo>
                    <a:cubicBezTo>
                      <a:pt x="7010" y="5987"/>
                      <a:pt x="5989" y="7009"/>
                      <a:pt x="4732" y="7009"/>
                    </a:cubicBezTo>
                    <a:cubicBezTo>
                      <a:pt x="3475" y="7009"/>
                      <a:pt x="2453" y="5988"/>
                      <a:pt x="2453" y="4730"/>
                    </a:cubicBezTo>
                    <a:cubicBezTo>
                      <a:pt x="2453" y="3473"/>
                      <a:pt x="3475" y="2452"/>
                      <a:pt x="4732" y="2452"/>
                    </a:cubicBezTo>
                    <a:close/>
                    <a:moveTo>
                      <a:pt x="4732" y="0"/>
                    </a:moveTo>
                    <a:cubicBezTo>
                      <a:pt x="2124" y="0"/>
                      <a:pt x="1" y="2122"/>
                      <a:pt x="1" y="4730"/>
                    </a:cubicBezTo>
                    <a:cubicBezTo>
                      <a:pt x="1" y="7338"/>
                      <a:pt x="2124" y="9461"/>
                      <a:pt x="4732" y="9461"/>
                    </a:cubicBezTo>
                    <a:cubicBezTo>
                      <a:pt x="7341" y="9461"/>
                      <a:pt x="9463" y="7338"/>
                      <a:pt x="9463" y="4730"/>
                    </a:cubicBezTo>
                    <a:cubicBezTo>
                      <a:pt x="9463" y="2123"/>
                      <a:pt x="7339" y="0"/>
                      <a:pt x="473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801;p33"/>
              <p:cNvSpPr/>
              <p:nvPr/>
            </p:nvSpPr>
            <p:spPr>
              <a:xfrm>
                <a:off x="5180450" y="2322125"/>
                <a:ext cx="236575" cy="236575"/>
              </a:xfrm>
              <a:custGeom>
                <a:avLst/>
                <a:gdLst/>
                <a:ahLst/>
                <a:cxnLst/>
                <a:rect l="l" t="t" r="r" b="b"/>
                <a:pathLst>
                  <a:path w="9463" h="9463" extrusionOk="0">
                    <a:moveTo>
                      <a:pt x="4731" y="2452"/>
                    </a:moveTo>
                    <a:cubicBezTo>
                      <a:pt x="5987" y="2452"/>
                      <a:pt x="7009" y="3475"/>
                      <a:pt x="7009" y="4731"/>
                    </a:cubicBezTo>
                    <a:cubicBezTo>
                      <a:pt x="7009" y="5988"/>
                      <a:pt x="5988" y="7010"/>
                      <a:pt x="4731" y="7010"/>
                    </a:cubicBezTo>
                    <a:cubicBezTo>
                      <a:pt x="3474" y="7010"/>
                      <a:pt x="2452" y="5988"/>
                      <a:pt x="2452" y="4731"/>
                    </a:cubicBezTo>
                    <a:cubicBezTo>
                      <a:pt x="2452" y="3475"/>
                      <a:pt x="3474" y="2454"/>
                      <a:pt x="4731" y="2454"/>
                    </a:cubicBezTo>
                    <a:lnTo>
                      <a:pt x="4731" y="2452"/>
                    </a:lnTo>
                    <a:close/>
                    <a:moveTo>
                      <a:pt x="4731" y="0"/>
                    </a:moveTo>
                    <a:cubicBezTo>
                      <a:pt x="2123" y="0"/>
                      <a:pt x="0" y="2123"/>
                      <a:pt x="0" y="4731"/>
                    </a:cubicBezTo>
                    <a:cubicBezTo>
                      <a:pt x="0" y="7340"/>
                      <a:pt x="2123" y="9462"/>
                      <a:pt x="4731" y="9462"/>
                    </a:cubicBezTo>
                    <a:cubicBezTo>
                      <a:pt x="7340" y="9462"/>
                      <a:pt x="9462" y="7339"/>
                      <a:pt x="9462" y="4731"/>
                    </a:cubicBezTo>
                    <a:cubicBezTo>
                      <a:pt x="9462" y="2123"/>
                      <a:pt x="7338" y="0"/>
                      <a:pt x="473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" name="Google Shape;802;p33"/>
            <p:cNvSpPr/>
            <p:nvPr/>
          </p:nvSpPr>
          <p:spPr>
            <a:xfrm>
              <a:off x="-100774" y="1380150"/>
              <a:ext cx="4672791" cy="2964328"/>
            </a:xfrm>
            <a:custGeom>
              <a:avLst/>
              <a:gdLst/>
              <a:ahLst/>
              <a:cxnLst/>
              <a:rect l="l" t="t" r="r" b="b"/>
              <a:pathLst>
                <a:path w="36553" h="27968" extrusionOk="0">
                  <a:moveTo>
                    <a:pt x="0" y="0"/>
                  </a:moveTo>
                  <a:lnTo>
                    <a:pt x="0" y="27968"/>
                  </a:lnTo>
                  <a:lnTo>
                    <a:pt x="36553" y="27968"/>
                  </a:lnTo>
                  <a:lnTo>
                    <a:pt x="36553" y="0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803;p33"/>
            <p:cNvSpPr/>
            <p:nvPr/>
          </p:nvSpPr>
          <p:spPr>
            <a:xfrm>
              <a:off x="-100774" y="1381176"/>
              <a:ext cx="4672791" cy="183518"/>
            </a:xfrm>
            <a:custGeom>
              <a:avLst/>
              <a:gdLst/>
              <a:ahLst/>
              <a:cxnLst/>
              <a:rect l="l" t="t" r="r" b="b"/>
              <a:pathLst>
                <a:path w="36553" h="2620" extrusionOk="0">
                  <a:moveTo>
                    <a:pt x="0" y="0"/>
                  </a:moveTo>
                  <a:lnTo>
                    <a:pt x="0" y="2619"/>
                  </a:lnTo>
                  <a:lnTo>
                    <a:pt x="36553" y="2619"/>
                  </a:lnTo>
                  <a:lnTo>
                    <a:pt x="36553" y="0"/>
                  </a:ln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804;p33"/>
            <p:cNvSpPr/>
            <p:nvPr/>
          </p:nvSpPr>
          <p:spPr>
            <a:xfrm>
              <a:off x="86810" y="1428285"/>
              <a:ext cx="97709" cy="96718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805;p33"/>
            <p:cNvSpPr/>
            <p:nvPr/>
          </p:nvSpPr>
          <p:spPr>
            <a:xfrm>
              <a:off x="218096" y="1428285"/>
              <a:ext cx="97709" cy="96718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806;p33"/>
            <p:cNvSpPr/>
            <p:nvPr/>
          </p:nvSpPr>
          <p:spPr>
            <a:xfrm>
              <a:off x="-44476" y="1428285"/>
              <a:ext cx="97709" cy="96718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6" name="Picture 25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1" y="793203"/>
            <a:ext cx="6324600" cy="4053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579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783481"/>
            <a:ext cx="1676400" cy="1631637"/>
          </a:xfrm>
        </p:spPr>
        <p:txBody>
          <a:bodyPr/>
          <a:lstStyle/>
          <a:p>
            <a:r>
              <a:rPr lang="en-US" i="1" dirty="0" err="1">
                <a:solidFill>
                  <a:schemeClr val="accent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Bước</a:t>
            </a:r>
            <a:r>
              <a:rPr lang="en-US" i="1" dirty="0">
                <a:solidFill>
                  <a:schemeClr val="accent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i="1" dirty="0" smtClean="0">
                <a:solidFill>
                  <a:schemeClr val="accent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3.2 </a:t>
            </a:r>
            <a:r>
              <a:rPr lang="en-US" i="1" dirty="0">
                <a:solidFill>
                  <a:schemeClr val="accent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US" i="1" dirty="0" err="1" smtClean="0">
                <a:solidFill>
                  <a:schemeClr val="accent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Tìm</a:t>
            </a:r>
            <a:r>
              <a:rPr lang="en-US" i="1" dirty="0">
                <a:solidFill>
                  <a:schemeClr val="accent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i="1" dirty="0" err="1" smtClean="0">
                <a:solidFill>
                  <a:schemeClr val="accent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min,max</a:t>
            </a:r>
            <a:r>
              <a:rPr lang="en-US" i="1" dirty="0" smtClean="0">
                <a:solidFill>
                  <a:schemeClr val="accent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i="1" dirty="0" err="1" smtClean="0">
                <a:solidFill>
                  <a:schemeClr val="accent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và</a:t>
            </a:r>
            <a:r>
              <a:rPr lang="en-US" i="1" dirty="0" smtClean="0">
                <a:solidFill>
                  <a:schemeClr val="accent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i="1" dirty="0" err="1" smtClean="0">
                <a:solidFill>
                  <a:schemeClr val="accent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thoát</a:t>
            </a:r>
            <a:r>
              <a:rPr lang="en-US" i="1" dirty="0" smtClean="0">
                <a:solidFill>
                  <a:schemeClr val="accent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i="1" dirty="0" err="1" smtClean="0">
                <a:solidFill>
                  <a:schemeClr val="accent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giao</a:t>
            </a:r>
            <a:r>
              <a:rPr lang="en-US" i="1" dirty="0" smtClean="0">
                <a:solidFill>
                  <a:schemeClr val="accent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i="1" dirty="0" err="1" smtClean="0">
                <a:solidFill>
                  <a:schemeClr val="accent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diện</a:t>
            </a:r>
            <a:endParaRPr lang="en-US" dirty="0"/>
          </a:p>
        </p:txBody>
      </p:sp>
      <p:grpSp>
        <p:nvGrpSpPr>
          <p:cNvPr id="3" name="Google Shape;786;p33"/>
          <p:cNvGrpSpPr/>
          <p:nvPr/>
        </p:nvGrpSpPr>
        <p:grpSpPr>
          <a:xfrm>
            <a:off x="2438401" y="514351"/>
            <a:ext cx="6248399" cy="4114800"/>
            <a:chOff x="-100774" y="1380150"/>
            <a:chExt cx="4672791" cy="2964328"/>
          </a:xfrm>
        </p:grpSpPr>
        <p:sp>
          <p:nvSpPr>
            <p:cNvPr id="4" name="Google Shape;787;p33"/>
            <p:cNvSpPr/>
            <p:nvPr/>
          </p:nvSpPr>
          <p:spPr>
            <a:xfrm>
              <a:off x="3600390" y="1452584"/>
              <a:ext cx="200379" cy="171306"/>
            </a:xfrm>
            <a:custGeom>
              <a:avLst/>
              <a:gdLst/>
              <a:ahLst/>
              <a:cxnLst/>
              <a:rect l="l" t="t" r="r" b="b"/>
              <a:pathLst>
                <a:path w="1537" h="1314" extrusionOk="0">
                  <a:moveTo>
                    <a:pt x="79" y="1"/>
                  </a:moveTo>
                  <a:cubicBezTo>
                    <a:pt x="73" y="1"/>
                    <a:pt x="67" y="2"/>
                    <a:pt x="60" y="4"/>
                  </a:cubicBezTo>
                  <a:cubicBezTo>
                    <a:pt x="13" y="16"/>
                    <a:pt x="1" y="63"/>
                    <a:pt x="13" y="99"/>
                  </a:cubicBezTo>
                  <a:cubicBezTo>
                    <a:pt x="251" y="802"/>
                    <a:pt x="739" y="1206"/>
                    <a:pt x="1453" y="1314"/>
                  </a:cubicBezTo>
                  <a:lnTo>
                    <a:pt x="1465" y="1314"/>
                  </a:lnTo>
                  <a:cubicBezTo>
                    <a:pt x="1501" y="1314"/>
                    <a:pt x="1525" y="1290"/>
                    <a:pt x="1537" y="1254"/>
                  </a:cubicBezTo>
                  <a:cubicBezTo>
                    <a:pt x="1537" y="1206"/>
                    <a:pt x="1513" y="1171"/>
                    <a:pt x="1477" y="1171"/>
                  </a:cubicBezTo>
                  <a:cubicBezTo>
                    <a:pt x="810" y="1063"/>
                    <a:pt x="382" y="706"/>
                    <a:pt x="156" y="51"/>
                  </a:cubicBezTo>
                  <a:cubicBezTo>
                    <a:pt x="136" y="22"/>
                    <a:pt x="108" y="1"/>
                    <a:pt x="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" name="Google Shape;788;p33"/>
            <p:cNvGrpSpPr/>
            <p:nvPr/>
          </p:nvGrpSpPr>
          <p:grpSpPr>
            <a:xfrm>
              <a:off x="1777395" y="1474934"/>
              <a:ext cx="2018496" cy="2013992"/>
              <a:chOff x="1097725" y="238125"/>
              <a:chExt cx="5248300" cy="5237950"/>
            </a:xfrm>
          </p:grpSpPr>
          <p:sp>
            <p:nvSpPr>
              <p:cNvPr id="11" name="Google Shape;789;p33"/>
              <p:cNvSpPr/>
              <p:nvPr/>
            </p:nvSpPr>
            <p:spPr>
              <a:xfrm>
                <a:off x="1097725" y="238125"/>
                <a:ext cx="5248300" cy="5237950"/>
              </a:xfrm>
              <a:custGeom>
                <a:avLst/>
                <a:gdLst/>
                <a:ahLst/>
                <a:cxnLst/>
                <a:rect l="l" t="t" r="r" b="b"/>
                <a:pathLst>
                  <a:path w="209932" h="209518" extrusionOk="0">
                    <a:moveTo>
                      <a:pt x="65541" y="0"/>
                    </a:moveTo>
                    <a:cubicBezTo>
                      <a:pt x="55423" y="0"/>
                      <a:pt x="45718" y="2728"/>
                      <a:pt x="36134" y="9203"/>
                    </a:cubicBezTo>
                    <a:cubicBezTo>
                      <a:pt x="12586" y="25110"/>
                      <a:pt x="1" y="54754"/>
                      <a:pt x="11842" y="105441"/>
                    </a:cubicBezTo>
                    <a:cubicBezTo>
                      <a:pt x="23683" y="156129"/>
                      <a:pt x="36089" y="200108"/>
                      <a:pt x="58757" y="207564"/>
                    </a:cubicBezTo>
                    <a:cubicBezTo>
                      <a:pt x="62781" y="208888"/>
                      <a:pt x="66999" y="209518"/>
                      <a:pt x="71406" y="209518"/>
                    </a:cubicBezTo>
                    <a:cubicBezTo>
                      <a:pt x="92252" y="209518"/>
                      <a:pt x="117322" y="195421"/>
                      <a:pt x="145959" y="173937"/>
                    </a:cubicBezTo>
                    <a:cubicBezTo>
                      <a:pt x="180649" y="147909"/>
                      <a:pt x="209932" y="125747"/>
                      <a:pt x="209622" y="97815"/>
                    </a:cubicBezTo>
                    <a:cubicBezTo>
                      <a:pt x="209324" y="71150"/>
                      <a:pt x="183909" y="51283"/>
                      <a:pt x="141267" y="28684"/>
                    </a:cubicBezTo>
                    <a:cubicBezTo>
                      <a:pt x="111969" y="13156"/>
                      <a:pt x="87759" y="0"/>
                      <a:pt x="6554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790;p33"/>
              <p:cNvSpPr/>
              <p:nvPr/>
            </p:nvSpPr>
            <p:spPr>
              <a:xfrm>
                <a:off x="2714911" y="1955625"/>
                <a:ext cx="665725" cy="914275"/>
              </a:xfrm>
              <a:custGeom>
                <a:avLst/>
                <a:gdLst/>
                <a:ahLst/>
                <a:cxnLst/>
                <a:rect l="l" t="t" r="r" b="b"/>
                <a:pathLst>
                  <a:path w="26629" h="36571" extrusionOk="0">
                    <a:moveTo>
                      <a:pt x="1" y="1"/>
                    </a:moveTo>
                    <a:lnTo>
                      <a:pt x="1" y="36571"/>
                    </a:lnTo>
                    <a:lnTo>
                      <a:pt x="26628" y="36571"/>
                    </a:lnTo>
                    <a:lnTo>
                      <a:pt x="26628" y="27814"/>
                    </a:lnTo>
                    <a:lnTo>
                      <a:pt x="10044" y="27814"/>
                    </a:lnTo>
                    <a:lnTo>
                      <a:pt x="1004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791;p33"/>
              <p:cNvSpPr/>
              <p:nvPr/>
            </p:nvSpPr>
            <p:spPr>
              <a:xfrm>
                <a:off x="3754036" y="1950475"/>
                <a:ext cx="928425" cy="927150"/>
              </a:xfrm>
              <a:custGeom>
                <a:avLst/>
                <a:gdLst/>
                <a:ahLst/>
                <a:cxnLst/>
                <a:rect l="l" t="t" r="r" b="b"/>
                <a:pathLst>
                  <a:path w="37137" h="37086" extrusionOk="0">
                    <a:moveTo>
                      <a:pt x="18542" y="8910"/>
                    </a:moveTo>
                    <a:cubicBezTo>
                      <a:pt x="19949" y="8910"/>
                      <a:pt x="21177" y="9176"/>
                      <a:pt x="22224" y="9709"/>
                    </a:cubicBezTo>
                    <a:cubicBezTo>
                      <a:pt x="23271" y="10241"/>
                      <a:pt x="24148" y="10945"/>
                      <a:pt x="24851" y="11820"/>
                    </a:cubicBezTo>
                    <a:cubicBezTo>
                      <a:pt x="25556" y="12695"/>
                      <a:pt x="26080" y="13708"/>
                      <a:pt x="26423" y="14860"/>
                    </a:cubicBezTo>
                    <a:cubicBezTo>
                      <a:pt x="26766" y="16011"/>
                      <a:pt x="26937" y="17204"/>
                      <a:pt x="26937" y="18439"/>
                    </a:cubicBezTo>
                    <a:cubicBezTo>
                      <a:pt x="26937" y="19642"/>
                      <a:pt x="26773" y="20837"/>
                      <a:pt x="26448" y="21993"/>
                    </a:cubicBezTo>
                    <a:cubicBezTo>
                      <a:pt x="26122" y="23161"/>
                      <a:pt x="25624" y="24200"/>
                      <a:pt x="24955" y="25110"/>
                    </a:cubicBezTo>
                    <a:cubicBezTo>
                      <a:pt x="24285" y="26019"/>
                      <a:pt x="23417" y="26757"/>
                      <a:pt x="22353" y="27324"/>
                    </a:cubicBezTo>
                    <a:cubicBezTo>
                      <a:pt x="21289" y="27891"/>
                      <a:pt x="20036" y="28174"/>
                      <a:pt x="18594" y="28174"/>
                    </a:cubicBezTo>
                    <a:cubicBezTo>
                      <a:pt x="17151" y="28174"/>
                      <a:pt x="15907" y="27899"/>
                      <a:pt x="14860" y="27350"/>
                    </a:cubicBezTo>
                    <a:cubicBezTo>
                      <a:pt x="13813" y="26801"/>
                      <a:pt x="12946" y="26080"/>
                      <a:pt x="12258" y="25187"/>
                    </a:cubicBezTo>
                    <a:cubicBezTo>
                      <a:pt x="11571" y="24296"/>
                      <a:pt x="11056" y="23274"/>
                      <a:pt x="10713" y="22123"/>
                    </a:cubicBezTo>
                    <a:cubicBezTo>
                      <a:pt x="10370" y="20972"/>
                      <a:pt x="10199" y="19779"/>
                      <a:pt x="10199" y="18543"/>
                    </a:cubicBezTo>
                    <a:cubicBezTo>
                      <a:pt x="10197" y="17349"/>
                      <a:pt x="10362" y="16161"/>
                      <a:pt x="10687" y="15014"/>
                    </a:cubicBezTo>
                    <a:cubicBezTo>
                      <a:pt x="11013" y="13863"/>
                      <a:pt x="11519" y="12834"/>
                      <a:pt x="12207" y="11924"/>
                    </a:cubicBezTo>
                    <a:cubicBezTo>
                      <a:pt x="12894" y="11014"/>
                      <a:pt x="13761" y="10284"/>
                      <a:pt x="14808" y="9735"/>
                    </a:cubicBezTo>
                    <a:cubicBezTo>
                      <a:pt x="15855" y="9186"/>
                      <a:pt x="17099" y="8910"/>
                      <a:pt x="18542" y="8910"/>
                    </a:cubicBezTo>
                    <a:close/>
                    <a:moveTo>
                      <a:pt x="18697" y="1"/>
                    </a:moveTo>
                    <a:cubicBezTo>
                      <a:pt x="15984" y="1"/>
                      <a:pt x="13487" y="508"/>
                      <a:pt x="11203" y="1521"/>
                    </a:cubicBezTo>
                    <a:cubicBezTo>
                      <a:pt x="8920" y="2535"/>
                      <a:pt x="6946" y="3891"/>
                      <a:pt x="5279" y="5590"/>
                    </a:cubicBezTo>
                    <a:cubicBezTo>
                      <a:pt x="3615" y="7289"/>
                      <a:pt x="2319" y="9256"/>
                      <a:pt x="1391" y="11487"/>
                    </a:cubicBezTo>
                    <a:cubicBezTo>
                      <a:pt x="464" y="13720"/>
                      <a:pt x="0" y="16037"/>
                      <a:pt x="0" y="18440"/>
                    </a:cubicBezTo>
                    <a:cubicBezTo>
                      <a:pt x="1" y="20809"/>
                      <a:pt x="447" y="23110"/>
                      <a:pt x="1339" y="25343"/>
                    </a:cubicBezTo>
                    <a:cubicBezTo>
                      <a:pt x="2232" y="27574"/>
                      <a:pt x="3485" y="29558"/>
                      <a:pt x="5099" y="31291"/>
                    </a:cubicBezTo>
                    <a:cubicBezTo>
                      <a:pt x="6713" y="33025"/>
                      <a:pt x="8654" y="34424"/>
                      <a:pt x="10920" y="35489"/>
                    </a:cubicBezTo>
                    <a:cubicBezTo>
                      <a:pt x="13187" y="36553"/>
                      <a:pt x="15710" y="37086"/>
                      <a:pt x="18492" y="37086"/>
                    </a:cubicBezTo>
                    <a:cubicBezTo>
                      <a:pt x="21204" y="37085"/>
                      <a:pt x="23702" y="36570"/>
                      <a:pt x="25986" y="35541"/>
                    </a:cubicBezTo>
                    <a:cubicBezTo>
                      <a:pt x="28270" y="34510"/>
                      <a:pt x="30235" y="33145"/>
                      <a:pt x="31882" y="31446"/>
                    </a:cubicBezTo>
                    <a:cubicBezTo>
                      <a:pt x="33532" y="29745"/>
                      <a:pt x="34819" y="27788"/>
                      <a:pt x="35746" y="25574"/>
                    </a:cubicBezTo>
                    <a:cubicBezTo>
                      <a:pt x="36672" y="23359"/>
                      <a:pt x="37136" y="21050"/>
                      <a:pt x="37136" y="18646"/>
                    </a:cubicBezTo>
                    <a:cubicBezTo>
                      <a:pt x="37135" y="16312"/>
                      <a:pt x="36698" y="14029"/>
                      <a:pt x="35823" y="11796"/>
                    </a:cubicBezTo>
                    <a:cubicBezTo>
                      <a:pt x="34948" y="9564"/>
                      <a:pt x="33702" y="7572"/>
                      <a:pt x="32089" y="5821"/>
                    </a:cubicBezTo>
                    <a:cubicBezTo>
                      <a:pt x="30476" y="4070"/>
                      <a:pt x="28536" y="2662"/>
                      <a:pt x="26269" y="1597"/>
                    </a:cubicBezTo>
                    <a:cubicBezTo>
                      <a:pt x="24003" y="533"/>
                      <a:pt x="21478" y="1"/>
                      <a:pt x="1869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792;p33"/>
              <p:cNvSpPr/>
              <p:nvPr/>
            </p:nvSpPr>
            <p:spPr>
              <a:xfrm>
                <a:off x="2561011" y="3482125"/>
                <a:ext cx="876900" cy="927125"/>
              </a:xfrm>
              <a:custGeom>
                <a:avLst/>
                <a:gdLst/>
                <a:ahLst/>
                <a:cxnLst/>
                <a:rect l="l" t="t" r="r" b="b"/>
                <a:pathLst>
                  <a:path w="35076" h="37085" extrusionOk="0">
                    <a:moveTo>
                      <a:pt x="18749" y="0"/>
                    </a:moveTo>
                    <a:cubicBezTo>
                      <a:pt x="16104" y="0"/>
                      <a:pt x="13641" y="472"/>
                      <a:pt x="11357" y="1416"/>
                    </a:cubicBezTo>
                    <a:cubicBezTo>
                      <a:pt x="9074" y="2362"/>
                      <a:pt x="7090" y="3649"/>
                      <a:pt x="5409" y="5279"/>
                    </a:cubicBezTo>
                    <a:cubicBezTo>
                      <a:pt x="3726" y="6911"/>
                      <a:pt x="2404" y="8834"/>
                      <a:pt x="1442" y="11048"/>
                    </a:cubicBezTo>
                    <a:cubicBezTo>
                      <a:pt x="481" y="13263"/>
                      <a:pt x="0" y="15658"/>
                      <a:pt x="0" y="18234"/>
                    </a:cubicBezTo>
                    <a:cubicBezTo>
                      <a:pt x="0" y="21220"/>
                      <a:pt x="480" y="23882"/>
                      <a:pt x="1442" y="26217"/>
                    </a:cubicBezTo>
                    <a:cubicBezTo>
                      <a:pt x="2404" y="28553"/>
                      <a:pt x="3691" y="30527"/>
                      <a:pt x="5306" y="32140"/>
                    </a:cubicBezTo>
                    <a:cubicBezTo>
                      <a:pt x="6918" y="33755"/>
                      <a:pt x="8807" y="34982"/>
                      <a:pt x="10971" y="35823"/>
                    </a:cubicBezTo>
                    <a:cubicBezTo>
                      <a:pt x="13136" y="36664"/>
                      <a:pt x="15401" y="37084"/>
                      <a:pt x="17769" y="37084"/>
                    </a:cubicBezTo>
                    <a:cubicBezTo>
                      <a:pt x="17771" y="37084"/>
                      <a:pt x="17773" y="37084"/>
                      <a:pt x="17775" y="37084"/>
                    </a:cubicBezTo>
                    <a:cubicBezTo>
                      <a:pt x="21171" y="37084"/>
                      <a:pt x="24174" y="35985"/>
                      <a:pt x="26784" y="33789"/>
                    </a:cubicBezTo>
                    <a:lnTo>
                      <a:pt x="26784" y="33789"/>
                    </a:lnTo>
                    <a:lnTo>
                      <a:pt x="26783" y="36827"/>
                    </a:lnTo>
                    <a:lnTo>
                      <a:pt x="35076" y="36827"/>
                    </a:lnTo>
                    <a:lnTo>
                      <a:pt x="35076" y="17357"/>
                    </a:lnTo>
                    <a:lnTo>
                      <a:pt x="20036" y="17357"/>
                    </a:lnTo>
                    <a:lnTo>
                      <a:pt x="20036" y="24569"/>
                    </a:lnTo>
                    <a:lnTo>
                      <a:pt x="26372" y="24569"/>
                    </a:lnTo>
                    <a:cubicBezTo>
                      <a:pt x="24140" y="26972"/>
                      <a:pt x="21564" y="28173"/>
                      <a:pt x="18646" y="28173"/>
                    </a:cubicBezTo>
                    <a:cubicBezTo>
                      <a:pt x="17376" y="28173"/>
                      <a:pt x="16225" y="27941"/>
                      <a:pt x="15195" y="27478"/>
                    </a:cubicBezTo>
                    <a:cubicBezTo>
                      <a:pt x="14165" y="27015"/>
                      <a:pt x="13281" y="26363"/>
                      <a:pt x="12543" y="25522"/>
                    </a:cubicBezTo>
                    <a:cubicBezTo>
                      <a:pt x="11805" y="24680"/>
                      <a:pt x="11229" y="23676"/>
                      <a:pt x="10817" y="22508"/>
                    </a:cubicBezTo>
                    <a:cubicBezTo>
                      <a:pt x="10405" y="21341"/>
                      <a:pt x="10199" y="20036"/>
                      <a:pt x="10199" y="18594"/>
                    </a:cubicBezTo>
                    <a:cubicBezTo>
                      <a:pt x="10199" y="17185"/>
                      <a:pt x="10405" y="15889"/>
                      <a:pt x="10817" y="14705"/>
                    </a:cubicBezTo>
                    <a:cubicBezTo>
                      <a:pt x="11229" y="13520"/>
                      <a:pt x="11797" y="12497"/>
                      <a:pt x="12517" y="11640"/>
                    </a:cubicBezTo>
                    <a:cubicBezTo>
                      <a:pt x="13237" y="10782"/>
                      <a:pt x="14095" y="10113"/>
                      <a:pt x="15092" y="9632"/>
                    </a:cubicBezTo>
                    <a:cubicBezTo>
                      <a:pt x="16087" y="9151"/>
                      <a:pt x="17185" y="8911"/>
                      <a:pt x="18388" y="8911"/>
                    </a:cubicBezTo>
                    <a:cubicBezTo>
                      <a:pt x="20002" y="8911"/>
                      <a:pt x="21530" y="9349"/>
                      <a:pt x="22973" y="10224"/>
                    </a:cubicBezTo>
                    <a:cubicBezTo>
                      <a:pt x="24415" y="11099"/>
                      <a:pt x="25496" y="12259"/>
                      <a:pt x="26217" y="13701"/>
                    </a:cubicBezTo>
                    <a:lnTo>
                      <a:pt x="33687" y="7984"/>
                    </a:lnTo>
                    <a:cubicBezTo>
                      <a:pt x="33033" y="6748"/>
                      <a:pt x="32192" y="5640"/>
                      <a:pt x="31162" y="4662"/>
                    </a:cubicBezTo>
                    <a:cubicBezTo>
                      <a:pt x="30132" y="3683"/>
                      <a:pt x="28974" y="2842"/>
                      <a:pt x="27687" y="2138"/>
                    </a:cubicBezTo>
                    <a:cubicBezTo>
                      <a:pt x="26398" y="1433"/>
                      <a:pt x="24998" y="901"/>
                      <a:pt x="23487" y="540"/>
                    </a:cubicBezTo>
                    <a:cubicBezTo>
                      <a:pt x="21975" y="180"/>
                      <a:pt x="20396" y="0"/>
                      <a:pt x="1874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793;p33"/>
              <p:cNvSpPr/>
              <p:nvPr/>
            </p:nvSpPr>
            <p:spPr>
              <a:xfrm>
                <a:off x="3858961" y="3483425"/>
                <a:ext cx="928425" cy="927125"/>
              </a:xfrm>
              <a:custGeom>
                <a:avLst/>
                <a:gdLst/>
                <a:ahLst/>
                <a:cxnLst/>
                <a:rect l="l" t="t" r="r" b="b"/>
                <a:pathLst>
                  <a:path w="37137" h="37085" extrusionOk="0">
                    <a:moveTo>
                      <a:pt x="18542" y="8909"/>
                    </a:moveTo>
                    <a:cubicBezTo>
                      <a:pt x="19949" y="8909"/>
                      <a:pt x="21178" y="9175"/>
                      <a:pt x="22225" y="9708"/>
                    </a:cubicBezTo>
                    <a:cubicBezTo>
                      <a:pt x="23272" y="10240"/>
                      <a:pt x="24148" y="10943"/>
                      <a:pt x="24851" y="11819"/>
                    </a:cubicBezTo>
                    <a:cubicBezTo>
                      <a:pt x="25557" y="12694"/>
                      <a:pt x="26081" y="13708"/>
                      <a:pt x="26424" y="14858"/>
                    </a:cubicBezTo>
                    <a:cubicBezTo>
                      <a:pt x="26767" y="16009"/>
                      <a:pt x="26938" y="17202"/>
                      <a:pt x="26938" y="18439"/>
                    </a:cubicBezTo>
                    <a:cubicBezTo>
                      <a:pt x="26938" y="19640"/>
                      <a:pt x="26774" y="20835"/>
                      <a:pt x="26449" y="21992"/>
                    </a:cubicBezTo>
                    <a:cubicBezTo>
                      <a:pt x="26123" y="23161"/>
                      <a:pt x="25625" y="24199"/>
                      <a:pt x="24956" y="25109"/>
                    </a:cubicBezTo>
                    <a:cubicBezTo>
                      <a:pt x="24285" y="26018"/>
                      <a:pt x="23418" y="26756"/>
                      <a:pt x="22354" y="27323"/>
                    </a:cubicBezTo>
                    <a:cubicBezTo>
                      <a:pt x="21290" y="27889"/>
                      <a:pt x="20037" y="28174"/>
                      <a:pt x="18594" y="28174"/>
                    </a:cubicBezTo>
                    <a:cubicBezTo>
                      <a:pt x="17152" y="28172"/>
                      <a:pt x="15908" y="27897"/>
                      <a:pt x="14861" y="27349"/>
                    </a:cubicBezTo>
                    <a:cubicBezTo>
                      <a:pt x="13814" y="26800"/>
                      <a:pt x="12946" y="26079"/>
                      <a:pt x="12259" y="25186"/>
                    </a:cubicBezTo>
                    <a:cubicBezTo>
                      <a:pt x="11571" y="24294"/>
                      <a:pt x="11056" y="23273"/>
                      <a:pt x="10714" y="22123"/>
                    </a:cubicBezTo>
                    <a:cubicBezTo>
                      <a:pt x="10371" y="20971"/>
                      <a:pt x="10199" y="19778"/>
                      <a:pt x="10199" y="18542"/>
                    </a:cubicBezTo>
                    <a:lnTo>
                      <a:pt x="10200" y="18542"/>
                    </a:lnTo>
                    <a:cubicBezTo>
                      <a:pt x="10198" y="17348"/>
                      <a:pt x="10362" y="16161"/>
                      <a:pt x="10688" y="15013"/>
                    </a:cubicBezTo>
                    <a:cubicBezTo>
                      <a:pt x="11014" y="13863"/>
                      <a:pt x="11520" y="12833"/>
                      <a:pt x="12208" y="11922"/>
                    </a:cubicBezTo>
                    <a:cubicBezTo>
                      <a:pt x="12894" y="11012"/>
                      <a:pt x="13761" y="10283"/>
                      <a:pt x="14809" y="9734"/>
                    </a:cubicBezTo>
                    <a:cubicBezTo>
                      <a:pt x="15856" y="9184"/>
                      <a:pt x="17100" y="8909"/>
                      <a:pt x="18542" y="8909"/>
                    </a:cubicBezTo>
                    <a:close/>
                    <a:moveTo>
                      <a:pt x="18688" y="0"/>
                    </a:moveTo>
                    <a:cubicBezTo>
                      <a:pt x="15979" y="0"/>
                      <a:pt x="13485" y="506"/>
                      <a:pt x="11204" y="1520"/>
                    </a:cubicBezTo>
                    <a:cubicBezTo>
                      <a:pt x="8921" y="2533"/>
                      <a:pt x="6946" y="3889"/>
                      <a:pt x="5280" y="5588"/>
                    </a:cubicBezTo>
                    <a:cubicBezTo>
                      <a:pt x="3616" y="7288"/>
                      <a:pt x="2319" y="9254"/>
                      <a:pt x="1392" y="11485"/>
                    </a:cubicBezTo>
                    <a:cubicBezTo>
                      <a:pt x="464" y="13718"/>
                      <a:pt x="1" y="16035"/>
                      <a:pt x="1" y="18439"/>
                    </a:cubicBezTo>
                    <a:cubicBezTo>
                      <a:pt x="1" y="20807"/>
                      <a:pt x="447" y="23107"/>
                      <a:pt x="1340" y="25341"/>
                    </a:cubicBezTo>
                    <a:cubicBezTo>
                      <a:pt x="2232" y="27574"/>
                      <a:pt x="3486" y="29557"/>
                      <a:pt x="5100" y="31290"/>
                    </a:cubicBezTo>
                    <a:cubicBezTo>
                      <a:pt x="6714" y="33025"/>
                      <a:pt x="8655" y="34424"/>
                      <a:pt x="10921" y="35488"/>
                    </a:cubicBezTo>
                    <a:cubicBezTo>
                      <a:pt x="13186" y="36552"/>
                      <a:pt x="15710" y="37084"/>
                      <a:pt x="18491" y="37084"/>
                    </a:cubicBezTo>
                    <a:cubicBezTo>
                      <a:pt x="21204" y="37084"/>
                      <a:pt x="23702" y="36569"/>
                      <a:pt x="25987" y="35539"/>
                    </a:cubicBezTo>
                    <a:cubicBezTo>
                      <a:pt x="28270" y="34509"/>
                      <a:pt x="30236" y="33145"/>
                      <a:pt x="31883" y="31444"/>
                    </a:cubicBezTo>
                    <a:cubicBezTo>
                      <a:pt x="33532" y="29745"/>
                      <a:pt x="34819" y="27787"/>
                      <a:pt x="35747" y="25572"/>
                    </a:cubicBezTo>
                    <a:cubicBezTo>
                      <a:pt x="36673" y="23358"/>
                      <a:pt x="37137" y="21048"/>
                      <a:pt x="37137" y="18645"/>
                    </a:cubicBezTo>
                    <a:cubicBezTo>
                      <a:pt x="37136" y="16310"/>
                      <a:pt x="36699" y="14027"/>
                      <a:pt x="35824" y="11796"/>
                    </a:cubicBezTo>
                    <a:cubicBezTo>
                      <a:pt x="34949" y="9563"/>
                      <a:pt x="33703" y="7571"/>
                      <a:pt x="32090" y="5820"/>
                    </a:cubicBezTo>
                    <a:cubicBezTo>
                      <a:pt x="30476" y="4069"/>
                      <a:pt x="28536" y="2661"/>
                      <a:pt x="26269" y="1597"/>
                    </a:cubicBezTo>
                    <a:cubicBezTo>
                      <a:pt x="24002" y="532"/>
                      <a:pt x="21478" y="0"/>
                      <a:pt x="18697" y="0"/>
                    </a:cubicBezTo>
                    <a:cubicBezTo>
                      <a:pt x="18694" y="0"/>
                      <a:pt x="18691" y="0"/>
                      <a:pt x="1868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794;p33"/>
              <p:cNvSpPr/>
              <p:nvPr/>
            </p:nvSpPr>
            <p:spPr>
              <a:xfrm>
                <a:off x="2688125" y="1159000"/>
                <a:ext cx="229325" cy="239450"/>
              </a:xfrm>
              <a:custGeom>
                <a:avLst/>
                <a:gdLst/>
                <a:ahLst/>
                <a:cxnLst/>
                <a:rect l="l" t="t" r="r" b="b"/>
                <a:pathLst>
                  <a:path w="9173" h="9578" extrusionOk="0">
                    <a:moveTo>
                      <a:pt x="0" y="1"/>
                    </a:moveTo>
                    <a:lnTo>
                      <a:pt x="3249" y="6381"/>
                    </a:lnTo>
                    <a:lnTo>
                      <a:pt x="3249" y="9577"/>
                    </a:lnTo>
                    <a:lnTo>
                      <a:pt x="5867" y="9577"/>
                    </a:lnTo>
                    <a:lnTo>
                      <a:pt x="5867" y="6407"/>
                    </a:lnTo>
                    <a:lnTo>
                      <a:pt x="9172" y="1"/>
                    </a:lnTo>
                    <a:lnTo>
                      <a:pt x="6312" y="1"/>
                    </a:lnTo>
                    <a:lnTo>
                      <a:pt x="4558" y="4141"/>
                    </a:lnTo>
                    <a:lnTo>
                      <a:pt x="284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795;p33"/>
              <p:cNvSpPr/>
              <p:nvPr/>
            </p:nvSpPr>
            <p:spPr>
              <a:xfrm>
                <a:off x="3200025" y="1157650"/>
                <a:ext cx="243200" cy="242825"/>
              </a:xfrm>
              <a:custGeom>
                <a:avLst/>
                <a:gdLst/>
                <a:ahLst/>
                <a:cxnLst/>
                <a:rect l="l" t="t" r="r" b="b"/>
                <a:pathLst>
                  <a:path w="9728" h="9713" extrusionOk="0">
                    <a:moveTo>
                      <a:pt x="4857" y="2334"/>
                    </a:moveTo>
                    <a:cubicBezTo>
                      <a:pt x="5226" y="2335"/>
                      <a:pt x="5547" y="2404"/>
                      <a:pt x="5823" y="2543"/>
                    </a:cubicBezTo>
                    <a:cubicBezTo>
                      <a:pt x="6089" y="2677"/>
                      <a:pt x="6323" y="2865"/>
                      <a:pt x="6510" y="3096"/>
                    </a:cubicBezTo>
                    <a:cubicBezTo>
                      <a:pt x="6698" y="3332"/>
                      <a:pt x="6837" y="3602"/>
                      <a:pt x="6922" y="3892"/>
                    </a:cubicBezTo>
                    <a:cubicBezTo>
                      <a:pt x="7011" y="4196"/>
                      <a:pt x="7057" y="4512"/>
                      <a:pt x="7057" y="4830"/>
                    </a:cubicBezTo>
                    <a:cubicBezTo>
                      <a:pt x="7057" y="5145"/>
                      <a:pt x="7012" y="5457"/>
                      <a:pt x="6927" y="5761"/>
                    </a:cubicBezTo>
                    <a:cubicBezTo>
                      <a:pt x="6843" y="6068"/>
                      <a:pt x="6712" y="6338"/>
                      <a:pt x="6537" y="6577"/>
                    </a:cubicBezTo>
                    <a:cubicBezTo>
                      <a:pt x="6361" y="6815"/>
                      <a:pt x="6135" y="7008"/>
                      <a:pt x="5855" y="7157"/>
                    </a:cubicBezTo>
                    <a:cubicBezTo>
                      <a:pt x="5576" y="7305"/>
                      <a:pt x="5250" y="7380"/>
                      <a:pt x="4872" y="7380"/>
                    </a:cubicBezTo>
                    <a:cubicBezTo>
                      <a:pt x="4492" y="7380"/>
                      <a:pt x="4167" y="7307"/>
                      <a:pt x="3892" y="7163"/>
                    </a:cubicBezTo>
                    <a:cubicBezTo>
                      <a:pt x="3617" y="7020"/>
                      <a:pt x="3391" y="6831"/>
                      <a:pt x="3212" y="6596"/>
                    </a:cubicBezTo>
                    <a:cubicBezTo>
                      <a:pt x="3027" y="6356"/>
                      <a:pt x="2890" y="6084"/>
                      <a:pt x="2807" y="5794"/>
                    </a:cubicBezTo>
                    <a:cubicBezTo>
                      <a:pt x="2716" y="5490"/>
                      <a:pt x="2671" y="5174"/>
                      <a:pt x="2672" y="4856"/>
                    </a:cubicBezTo>
                    <a:cubicBezTo>
                      <a:pt x="2672" y="4544"/>
                      <a:pt x="2715" y="4234"/>
                      <a:pt x="2800" y="3932"/>
                    </a:cubicBezTo>
                    <a:cubicBezTo>
                      <a:pt x="2881" y="3640"/>
                      <a:pt x="3016" y="3366"/>
                      <a:pt x="3197" y="3123"/>
                    </a:cubicBezTo>
                    <a:cubicBezTo>
                      <a:pt x="3380" y="2884"/>
                      <a:pt x="3612" y="2687"/>
                      <a:pt x="3879" y="2550"/>
                    </a:cubicBezTo>
                    <a:cubicBezTo>
                      <a:pt x="4154" y="2406"/>
                      <a:pt x="4479" y="2334"/>
                      <a:pt x="4857" y="2334"/>
                    </a:cubicBezTo>
                    <a:close/>
                    <a:moveTo>
                      <a:pt x="4897" y="1"/>
                    </a:moveTo>
                    <a:cubicBezTo>
                      <a:pt x="4186" y="1"/>
                      <a:pt x="3531" y="133"/>
                      <a:pt x="2935" y="398"/>
                    </a:cubicBezTo>
                    <a:cubicBezTo>
                      <a:pt x="2337" y="664"/>
                      <a:pt x="1819" y="1020"/>
                      <a:pt x="1384" y="1464"/>
                    </a:cubicBezTo>
                    <a:cubicBezTo>
                      <a:pt x="948" y="1909"/>
                      <a:pt x="601" y="2433"/>
                      <a:pt x="365" y="3009"/>
                    </a:cubicBezTo>
                    <a:cubicBezTo>
                      <a:pt x="124" y="3586"/>
                      <a:pt x="0" y="4205"/>
                      <a:pt x="1" y="4830"/>
                    </a:cubicBezTo>
                    <a:cubicBezTo>
                      <a:pt x="0" y="5449"/>
                      <a:pt x="119" y="6063"/>
                      <a:pt x="352" y="6637"/>
                    </a:cubicBezTo>
                    <a:cubicBezTo>
                      <a:pt x="580" y="7213"/>
                      <a:pt x="914" y="7742"/>
                      <a:pt x="1336" y="8196"/>
                    </a:cubicBezTo>
                    <a:cubicBezTo>
                      <a:pt x="1758" y="8650"/>
                      <a:pt x="2267" y="9017"/>
                      <a:pt x="2860" y="9295"/>
                    </a:cubicBezTo>
                    <a:cubicBezTo>
                      <a:pt x="3454" y="9574"/>
                      <a:pt x="4115" y="9713"/>
                      <a:pt x="4844" y="9713"/>
                    </a:cubicBezTo>
                    <a:cubicBezTo>
                      <a:pt x="5553" y="9713"/>
                      <a:pt x="6207" y="9577"/>
                      <a:pt x="6805" y="9308"/>
                    </a:cubicBezTo>
                    <a:cubicBezTo>
                      <a:pt x="7404" y="9038"/>
                      <a:pt x="7919" y="8682"/>
                      <a:pt x="8351" y="8235"/>
                    </a:cubicBezTo>
                    <a:cubicBezTo>
                      <a:pt x="8782" y="7792"/>
                      <a:pt x="9125" y="7270"/>
                      <a:pt x="9361" y="6698"/>
                    </a:cubicBezTo>
                    <a:cubicBezTo>
                      <a:pt x="9603" y="6124"/>
                      <a:pt x="9727" y="5507"/>
                      <a:pt x="9726" y="4883"/>
                    </a:cubicBezTo>
                    <a:cubicBezTo>
                      <a:pt x="9725" y="4270"/>
                      <a:pt x="9608" y="3661"/>
                      <a:pt x="9382" y="3089"/>
                    </a:cubicBezTo>
                    <a:cubicBezTo>
                      <a:pt x="9157" y="2512"/>
                      <a:pt x="8826" y="1981"/>
                      <a:pt x="8405" y="1524"/>
                    </a:cubicBezTo>
                    <a:cubicBezTo>
                      <a:pt x="7981" y="1066"/>
                      <a:pt x="7473" y="697"/>
                      <a:pt x="6880" y="418"/>
                    </a:cubicBezTo>
                    <a:cubicBezTo>
                      <a:pt x="6288" y="140"/>
                      <a:pt x="5627" y="1"/>
                      <a:pt x="489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796;p33"/>
              <p:cNvSpPr/>
              <p:nvPr/>
            </p:nvSpPr>
            <p:spPr>
              <a:xfrm>
                <a:off x="3761200" y="1159000"/>
                <a:ext cx="216200" cy="241500"/>
              </a:xfrm>
              <a:custGeom>
                <a:avLst/>
                <a:gdLst/>
                <a:ahLst/>
                <a:cxnLst/>
                <a:rect l="l" t="t" r="r" b="b"/>
                <a:pathLst>
                  <a:path w="8648" h="9660" extrusionOk="0">
                    <a:moveTo>
                      <a:pt x="0" y="1"/>
                    </a:moveTo>
                    <a:lnTo>
                      <a:pt x="0" y="4926"/>
                    </a:lnTo>
                    <a:cubicBezTo>
                      <a:pt x="0" y="5564"/>
                      <a:pt x="82" y="6169"/>
                      <a:pt x="244" y="6739"/>
                    </a:cubicBezTo>
                    <a:cubicBezTo>
                      <a:pt x="406" y="7310"/>
                      <a:pt x="663" y="7811"/>
                      <a:pt x="1012" y="8243"/>
                    </a:cubicBezTo>
                    <a:cubicBezTo>
                      <a:pt x="1363" y="8675"/>
                      <a:pt x="1810" y="9019"/>
                      <a:pt x="2355" y="9275"/>
                    </a:cubicBezTo>
                    <a:cubicBezTo>
                      <a:pt x="2900" y="9532"/>
                      <a:pt x="3554" y="9660"/>
                      <a:pt x="4318" y="9660"/>
                    </a:cubicBezTo>
                    <a:cubicBezTo>
                      <a:pt x="5055" y="9660"/>
                      <a:pt x="5696" y="9539"/>
                      <a:pt x="6239" y="9295"/>
                    </a:cubicBezTo>
                    <a:cubicBezTo>
                      <a:pt x="6784" y="9052"/>
                      <a:pt x="7235" y="8720"/>
                      <a:pt x="7595" y="8297"/>
                    </a:cubicBezTo>
                    <a:cubicBezTo>
                      <a:pt x="7955" y="7875"/>
                      <a:pt x="8220" y="7373"/>
                      <a:pt x="8391" y="6794"/>
                    </a:cubicBezTo>
                    <a:cubicBezTo>
                      <a:pt x="8562" y="6213"/>
                      <a:pt x="8647" y="5590"/>
                      <a:pt x="8647" y="4926"/>
                    </a:cubicBezTo>
                    <a:lnTo>
                      <a:pt x="8647" y="1"/>
                    </a:lnTo>
                    <a:lnTo>
                      <a:pt x="6017" y="1"/>
                    </a:lnTo>
                    <a:lnTo>
                      <a:pt x="6017" y="4924"/>
                    </a:lnTo>
                    <a:cubicBezTo>
                      <a:pt x="6018" y="5228"/>
                      <a:pt x="5987" y="5531"/>
                      <a:pt x="5923" y="5828"/>
                    </a:cubicBezTo>
                    <a:cubicBezTo>
                      <a:pt x="5860" y="6115"/>
                      <a:pt x="5760" y="6370"/>
                      <a:pt x="5626" y="6590"/>
                    </a:cubicBezTo>
                    <a:cubicBezTo>
                      <a:pt x="5494" y="6807"/>
                      <a:pt x="5314" y="6989"/>
                      <a:pt x="5099" y="7123"/>
                    </a:cubicBezTo>
                    <a:cubicBezTo>
                      <a:pt x="4883" y="7258"/>
                      <a:pt x="4623" y="7326"/>
                      <a:pt x="4317" y="7326"/>
                    </a:cubicBezTo>
                    <a:cubicBezTo>
                      <a:pt x="4010" y="7326"/>
                      <a:pt x="3752" y="7260"/>
                      <a:pt x="3543" y="7130"/>
                    </a:cubicBezTo>
                    <a:cubicBezTo>
                      <a:pt x="3330" y="6998"/>
                      <a:pt x="3152" y="6818"/>
                      <a:pt x="3023" y="6604"/>
                    </a:cubicBezTo>
                    <a:cubicBezTo>
                      <a:pt x="2888" y="6384"/>
                      <a:pt x="2787" y="6128"/>
                      <a:pt x="2726" y="5836"/>
                    </a:cubicBezTo>
                    <a:cubicBezTo>
                      <a:pt x="2662" y="5536"/>
                      <a:pt x="2630" y="5231"/>
                      <a:pt x="2630" y="4926"/>
                    </a:cubicBezTo>
                    <a:lnTo>
                      <a:pt x="263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797;p33"/>
              <p:cNvSpPr/>
              <p:nvPr/>
            </p:nvSpPr>
            <p:spPr>
              <a:xfrm>
                <a:off x="4308525" y="1159000"/>
                <a:ext cx="206775" cy="239475"/>
              </a:xfrm>
              <a:custGeom>
                <a:avLst/>
                <a:gdLst/>
                <a:ahLst/>
                <a:cxnLst/>
                <a:rect l="l" t="t" r="r" b="b"/>
                <a:pathLst>
                  <a:path w="8271" h="9579" extrusionOk="0">
                    <a:moveTo>
                      <a:pt x="4223" y="2295"/>
                    </a:moveTo>
                    <a:cubicBezTo>
                      <a:pt x="4384" y="2295"/>
                      <a:pt x="4546" y="2382"/>
                      <a:pt x="4708" y="2557"/>
                    </a:cubicBezTo>
                    <a:cubicBezTo>
                      <a:pt x="4871" y="2733"/>
                      <a:pt x="4953" y="2987"/>
                      <a:pt x="4953" y="3319"/>
                    </a:cubicBezTo>
                    <a:cubicBezTo>
                      <a:pt x="4951" y="3643"/>
                      <a:pt x="4881" y="3894"/>
                      <a:pt x="4742" y="4074"/>
                    </a:cubicBezTo>
                    <a:cubicBezTo>
                      <a:pt x="4603" y="4254"/>
                      <a:pt x="4452" y="4345"/>
                      <a:pt x="4290" y="4345"/>
                    </a:cubicBezTo>
                    <a:lnTo>
                      <a:pt x="2631" y="4345"/>
                    </a:lnTo>
                    <a:lnTo>
                      <a:pt x="2631" y="2295"/>
                    </a:lnTo>
                    <a:close/>
                    <a:moveTo>
                      <a:pt x="1" y="1"/>
                    </a:moveTo>
                    <a:lnTo>
                      <a:pt x="1" y="9578"/>
                    </a:lnTo>
                    <a:lnTo>
                      <a:pt x="2631" y="9578"/>
                    </a:lnTo>
                    <a:lnTo>
                      <a:pt x="2631" y="6637"/>
                    </a:lnTo>
                    <a:lnTo>
                      <a:pt x="3617" y="6637"/>
                    </a:lnTo>
                    <a:lnTo>
                      <a:pt x="5302" y="9578"/>
                    </a:lnTo>
                    <a:lnTo>
                      <a:pt x="8271" y="9578"/>
                    </a:lnTo>
                    <a:lnTo>
                      <a:pt x="6246" y="6058"/>
                    </a:lnTo>
                    <a:cubicBezTo>
                      <a:pt x="6679" y="5751"/>
                      <a:pt x="7016" y="5358"/>
                      <a:pt x="7259" y="4877"/>
                    </a:cubicBezTo>
                    <a:cubicBezTo>
                      <a:pt x="7501" y="4396"/>
                      <a:pt x="7622" y="3877"/>
                      <a:pt x="7622" y="3319"/>
                    </a:cubicBezTo>
                    <a:cubicBezTo>
                      <a:pt x="7622" y="2914"/>
                      <a:pt x="7542" y="2512"/>
                      <a:pt x="7380" y="2111"/>
                    </a:cubicBezTo>
                    <a:cubicBezTo>
                      <a:pt x="7222" y="1719"/>
                      <a:pt x="6996" y="1358"/>
                      <a:pt x="6712" y="1046"/>
                    </a:cubicBezTo>
                    <a:cubicBezTo>
                      <a:pt x="6429" y="736"/>
                      <a:pt x="6089" y="483"/>
                      <a:pt x="5693" y="291"/>
                    </a:cubicBezTo>
                    <a:cubicBezTo>
                      <a:pt x="5297" y="97"/>
                      <a:pt x="4865" y="1"/>
                      <a:pt x="439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798;p33"/>
              <p:cNvSpPr/>
              <p:nvPr/>
            </p:nvSpPr>
            <p:spPr>
              <a:xfrm>
                <a:off x="5268025" y="2778925"/>
                <a:ext cx="61375" cy="1937650"/>
              </a:xfrm>
              <a:custGeom>
                <a:avLst/>
                <a:gdLst/>
                <a:ahLst/>
                <a:cxnLst/>
                <a:rect l="l" t="t" r="r" b="b"/>
                <a:pathLst>
                  <a:path w="2455" h="77506" extrusionOk="0">
                    <a:moveTo>
                      <a:pt x="1" y="0"/>
                    </a:moveTo>
                    <a:lnTo>
                      <a:pt x="1" y="77506"/>
                    </a:lnTo>
                    <a:lnTo>
                      <a:pt x="2454" y="77506"/>
                    </a:lnTo>
                    <a:lnTo>
                      <a:pt x="245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799;p33"/>
              <p:cNvSpPr/>
              <p:nvPr/>
            </p:nvSpPr>
            <p:spPr>
              <a:xfrm>
                <a:off x="1982525" y="1430775"/>
                <a:ext cx="61350" cy="1573050"/>
              </a:xfrm>
              <a:custGeom>
                <a:avLst/>
                <a:gdLst/>
                <a:ahLst/>
                <a:cxnLst/>
                <a:rect l="l" t="t" r="r" b="b"/>
                <a:pathLst>
                  <a:path w="2454" h="62922" extrusionOk="0">
                    <a:moveTo>
                      <a:pt x="0" y="0"/>
                    </a:moveTo>
                    <a:lnTo>
                      <a:pt x="0" y="62922"/>
                    </a:lnTo>
                    <a:lnTo>
                      <a:pt x="2453" y="62922"/>
                    </a:lnTo>
                    <a:lnTo>
                      <a:pt x="245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800;p33"/>
              <p:cNvSpPr/>
              <p:nvPr/>
            </p:nvSpPr>
            <p:spPr>
              <a:xfrm>
                <a:off x="1882200" y="3263125"/>
                <a:ext cx="236575" cy="236525"/>
              </a:xfrm>
              <a:custGeom>
                <a:avLst/>
                <a:gdLst/>
                <a:ahLst/>
                <a:cxnLst/>
                <a:rect l="l" t="t" r="r" b="b"/>
                <a:pathLst>
                  <a:path w="9463" h="9461" extrusionOk="0">
                    <a:moveTo>
                      <a:pt x="4732" y="2452"/>
                    </a:moveTo>
                    <a:cubicBezTo>
                      <a:pt x="5987" y="2452"/>
                      <a:pt x="7010" y="3475"/>
                      <a:pt x="7010" y="4730"/>
                    </a:cubicBezTo>
                    <a:cubicBezTo>
                      <a:pt x="7010" y="5987"/>
                      <a:pt x="5989" y="7009"/>
                      <a:pt x="4732" y="7009"/>
                    </a:cubicBezTo>
                    <a:cubicBezTo>
                      <a:pt x="3475" y="7009"/>
                      <a:pt x="2453" y="5988"/>
                      <a:pt x="2453" y="4730"/>
                    </a:cubicBezTo>
                    <a:cubicBezTo>
                      <a:pt x="2453" y="3473"/>
                      <a:pt x="3475" y="2452"/>
                      <a:pt x="4732" y="2452"/>
                    </a:cubicBezTo>
                    <a:close/>
                    <a:moveTo>
                      <a:pt x="4732" y="0"/>
                    </a:moveTo>
                    <a:cubicBezTo>
                      <a:pt x="2124" y="0"/>
                      <a:pt x="1" y="2122"/>
                      <a:pt x="1" y="4730"/>
                    </a:cubicBezTo>
                    <a:cubicBezTo>
                      <a:pt x="1" y="7338"/>
                      <a:pt x="2124" y="9461"/>
                      <a:pt x="4732" y="9461"/>
                    </a:cubicBezTo>
                    <a:cubicBezTo>
                      <a:pt x="7341" y="9461"/>
                      <a:pt x="9463" y="7338"/>
                      <a:pt x="9463" y="4730"/>
                    </a:cubicBezTo>
                    <a:cubicBezTo>
                      <a:pt x="9463" y="2123"/>
                      <a:pt x="7339" y="0"/>
                      <a:pt x="473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801;p33"/>
              <p:cNvSpPr/>
              <p:nvPr/>
            </p:nvSpPr>
            <p:spPr>
              <a:xfrm>
                <a:off x="5180450" y="2322125"/>
                <a:ext cx="236575" cy="236575"/>
              </a:xfrm>
              <a:custGeom>
                <a:avLst/>
                <a:gdLst/>
                <a:ahLst/>
                <a:cxnLst/>
                <a:rect l="l" t="t" r="r" b="b"/>
                <a:pathLst>
                  <a:path w="9463" h="9463" extrusionOk="0">
                    <a:moveTo>
                      <a:pt x="4731" y="2452"/>
                    </a:moveTo>
                    <a:cubicBezTo>
                      <a:pt x="5987" y="2452"/>
                      <a:pt x="7009" y="3475"/>
                      <a:pt x="7009" y="4731"/>
                    </a:cubicBezTo>
                    <a:cubicBezTo>
                      <a:pt x="7009" y="5988"/>
                      <a:pt x="5988" y="7010"/>
                      <a:pt x="4731" y="7010"/>
                    </a:cubicBezTo>
                    <a:cubicBezTo>
                      <a:pt x="3474" y="7010"/>
                      <a:pt x="2452" y="5988"/>
                      <a:pt x="2452" y="4731"/>
                    </a:cubicBezTo>
                    <a:cubicBezTo>
                      <a:pt x="2452" y="3475"/>
                      <a:pt x="3474" y="2454"/>
                      <a:pt x="4731" y="2454"/>
                    </a:cubicBezTo>
                    <a:lnTo>
                      <a:pt x="4731" y="2452"/>
                    </a:lnTo>
                    <a:close/>
                    <a:moveTo>
                      <a:pt x="4731" y="0"/>
                    </a:moveTo>
                    <a:cubicBezTo>
                      <a:pt x="2123" y="0"/>
                      <a:pt x="0" y="2123"/>
                      <a:pt x="0" y="4731"/>
                    </a:cubicBezTo>
                    <a:cubicBezTo>
                      <a:pt x="0" y="7340"/>
                      <a:pt x="2123" y="9462"/>
                      <a:pt x="4731" y="9462"/>
                    </a:cubicBezTo>
                    <a:cubicBezTo>
                      <a:pt x="7340" y="9462"/>
                      <a:pt x="9462" y="7339"/>
                      <a:pt x="9462" y="4731"/>
                    </a:cubicBezTo>
                    <a:cubicBezTo>
                      <a:pt x="9462" y="2123"/>
                      <a:pt x="7338" y="0"/>
                      <a:pt x="473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" name="Google Shape;802;p33"/>
            <p:cNvSpPr/>
            <p:nvPr/>
          </p:nvSpPr>
          <p:spPr>
            <a:xfrm>
              <a:off x="-100774" y="1380150"/>
              <a:ext cx="4672791" cy="2964328"/>
            </a:xfrm>
            <a:custGeom>
              <a:avLst/>
              <a:gdLst/>
              <a:ahLst/>
              <a:cxnLst/>
              <a:rect l="l" t="t" r="r" b="b"/>
              <a:pathLst>
                <a:path w="36553" h="27968" extrusionOk="0">
                  <a:moveTo>
                    <a:pt x="0" y="0"/>
                  </a:moveTo>
                  <a:lnTo>
                    <a:pt x="0" y="27968"/>
                  </a:lnTo>
                  <a:lnTo>
                    <a:pt x="36553" y="27968"/>
                  </a:lnTo>
                  <a:lnTo>
                    <a:pt x="36553" y="0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803;p33"/>
            <p:cNvSpPr/>
            <p:nvPr/>
          </p:nvSpPr>
          <p:spPr>
            <a:xfrm>
              <a:off x="-100774" y="1388811"/>
              <a:ext cx="4672791" cy="183518"/>
            </a:xfrm>
            <a:custGeom>
              <a:avLst/>
              <a:gdLst/>
              <a:ahLst/>
              <a:cxnLst/>
              <a:rect l="l" t="t" r="r" b="b"/>
              <a:pathLst>
                <a:path w="36553" h="2620" extrusionOk="0">
                  <a:moveTo>
                    <a:pt x="0" y="0"/>
                  </a:moveTo>
                  <a:lnTo>
                    <a:pt x="0" y="2619"/>
                  </a:lnTo>
                  <a:lnTo>
                    <a:pt x="36553" y="2619"/>
                  </a:lnTo>
                  <a:lnTo>
                    <a:pt x="36553" y="0"/>
                  </a:ln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804;p33"/>
            <p:cNvSpPr/>
            <p:nvPr/>
          </p:nvSpPr>
          <p:spPr>
            <a:xfrm>
              <a:off x="87496" y="1422799"/>
              <a:ext cx="97709" cy="96718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805;p33"/>
            <p:cNvSpPr/>
            <p:nvPr/>
          </p:nvSpPr>
          <p:spPr>
            <a:xfrm>
              <a:off x="218782" y="1422799"/>
              <a:ext cx="97709" cy="96718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806;p33"/>
            <p:cNvSpPr/>
            <p:nvPr/>
          </p:nvSpPr>
          <p:spPr>
            <a:xfrm>
              <a:off x="-43789" y="1422799"/>
              <a:ext cx="97709" cy="96718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4" name="Picture 23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6572" y="2015442"/>
            <a:ext cx="1790855" cy="1112616"/>
          </a:xfrm>
          <a:prstGeom prst="rect">
            <a:avLst/>
          </a:prstGeom>
        </p:spPr>
      </p:pic>
      <p:pic>
        <p:nvPicPr>
          <p:cNvPr id="25" name="Picture 24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770517"/>
            <a:ext cx="6248399" cy="3843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15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err="1">
                <a:solidFill>
                  <a:schemeClr val="accent2">
                    <a:lumMod val="75000"/>
                  </a:schemeClr>
                </a:solidFill>
              </a:rPr>
              <a:t>Bước</a:t>
            </a:r>
            <a:r>
              <a:rPr lang="en-US" i="1" dirty="0">
                <a:solidFill>
                  <a:schemeClr val="accent2">
                    <a:lumMod val="75000"/>
                  </a:schemeClr>
                </a:solidFill>
              </a:rPr>
              <a:t> 4 : </a:t>
            </a:r>
            <a:r>
              <a:rPr lang="en-US" i="1" dirty="0" err="1">
                <a:solidFill>
                  <a:schemeClr val="accent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Dùng</a:t>
            </a:r>
            <a:r>
              <a:rPr lang="en-US" i="1" dirty="0">
                <a:solidFill>
                  <a:schemeClr val="accent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i="1" dirty="0" err="1">
                <a:solidFill>
                  <a:schemeClr val="accent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thuật</a:t>
            </a:r>
            <a:r>
              <a:rPr lang="en-US" i="1" dirty="0">
                <a:solidFill>
                  <a:schemeClr val="accent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i="1" dirty="0" err="1">
                <a:solidFill>
                  <a:schemeClr val="accent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toán</a:t>
            </a:r>
            <a:r>
              <a:rPr lang="en-US" i="1" dirty="0">
                <a:solidFill>
                  <a:schemeClr val="accent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Binary </a:t>
            </a:r>
            <a:r>
              <a:rPr lang="en-US" i="1" dirty="0" smtClean="0">
                <a:solidFill>
                  <a:schemeClr val="accent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Search.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grpSp>
        <p:nvGrpSpPr>
          <p:cNvPr id="3" name="Google Shape;786;p33"/>
          <p:cNvGrpSpPr/>
          <p:nvPr/>
        </p:nvGrpSpPr>
        <p:grpSpPr>
          <a:xfrm>
            <a:off x="1252968" y="1733550"/>
            <a:ext cx="6671832" cy="2606873"/>
            <a:chOff x="956924" y="1380150"/>
            <a:chExt cx="3615093" cy="2964328"/>
          </a:xfrm>
        </p:grpSpPr>
        <p:sp>
          <p:nvSpPr>
            <p:cNvPr id="4" name="Google Shape;787;p33"/>
            <p:cNvSpPr/>
            <p:nvPr/>
          </p:nvSpPr>
          <p:spPr>
            <a:xfrm>
              <a:off x="3600390" y="1452584"/>
              <a:ext cx="200379" cy="171306"/>
            </a:xfrm>
            <a:custGeom>
              <a:avLst/>
              <a:gdLst/>
              <a:ahLst/>
              <a:cxnLst/>
              <a:rect l="l" t="t" r="r" b="b"/>
              <a:pathLst>
                <a:path w="1537" h="1314" extrusionOk="0">
                  <a:moveTo>
                    <a:pt x="79" y="1"/>
                  </a:moveTo>
                  <a:cubicBezTo>
                    <a:pt x="73" y="1"/>
                    <a:pt x="67" y="2"/>
                    <a:pt x="60" y="4"/>
                  </a:cubicBezTo>
                  <a:cubicBezTo>
                    <a:pt x="13" y="16"/>
                    <a:pt x="1" y="63"/>
                    <a:pt x="13" y="99"/>
                  </a:cubicBezTo>
                  <a:cubicBezTo>
                    <a:pt x="251" y="802"/>
                    <a:pt x="739" y="1206"/>
                    <a:pt x="1453" y="1314"/>
                  </a:cubicBezTo>
                  <a:lnTo>
                    <a:pt x="1465" y="1314"/>
                  </a:lnTo>
                  <a:cubicBezTo>
                    <a:pt x="1501" y="1314"/>
                    <a:pt x="1525" y="1290"/>
                    <a:pt x="1537" y="1254"/>
                  </a:cubicBezTo>
                  <a:cubicBezTo>
                    <a:pt x="1537" y="1206"/>
                    <a:pt x="1513" y="1171"/>
                    <a:pt x="1477" y="1171"/>
                  </a:cubicBezTo>
                  <a:cubicBezTo>
                    <a:pt x="810" y="1063"/>
                    <a:pt x="382" y="706"/>
                    <a:pt x="156" y="51"/>
                  </a:cubicBezTo>
                  <a:cubicBezTo>
                    <a:pt x="136" y="22"/>
                    <a:pt x="108" y="1"/>
                    <a:pt x="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" name="Google Shape;788;p33"/>
            <p:cNvGrpSpPr/>
            <p:nvPr/>
          </p:nvGrpSpPr>
          <p:grpSpPr>
            <a:xfrm>
              <a:off x="1777395" y="1474934"/>
              <a:ext cx="2018496" cy="2013992"/>
              <a:chOff x="1097725" y="238125"/>
              <a:chExt cx="5248300" cy="5237950"/>
            </a:xfrm>
          </p:grpSpPr>
          <p:sp>
            <p:nvSpPr>
              <p:cNvPr id="11" name="Google Shape;789;p33"/>
              <p:cNvSpPr/>
              <p:nvPr/>
            </p:nvSpPr>
            <p:spPr>
              <a:xfrm>
                <a:off x="1097725" y="238125"/>
                <a:ext cx="5248300" cy="5237950"/>
              </a:xfrm>
              <a:custGeom>
                <a:avLst/>
                <a:gdLst/>
                <a:ahLst/>
                <a:cxnLst/>
                <a:rect l="l" t="t" r="r" b="b"/>
                <a:pathLst>
                  <a:path w="209932" h="209518" extrusionOk="0">
                    <a:moveTo>
                      <a:pt x="65541" y="0"/>
                    </a:moveTo>
                    <a:cubicBezTo>
                      <a:pt x="55423" y="0"/>
                      <a:pt x="45718" y="2728"/>
                      <a:pt x="36134" y="9203"/>
                    </a:cubicBezTo>
                    <a:cubicBezTo>
                      <a:pt x="12586" y="25110"/>
                      <a:pt x="1" y="54754"/>
                      <a:pt x="11842" y="105441"/>
                    </a:cubicBezTo>
                    <a:cubicBezTo>
                      <a:pt x="23683" y="156129"/>
                      <a:pt x="36089" y="200108"/>
                      <a:pt x="58757" y="207564"/>
                    </a:cubicBezTo>
                    <a:cubicBezTo>
                      <a:pt x="62781" y="208888"/>
                      <a:pt x="66999" y="209518"/>
                      <a:pt x="71406" y="209518"/>
                    </a:cubicBezTo>
                    <a:cubicBezTo>
                      <a:pt x="92252" y="209518"/>
                      <a:pt x="117322" y="195421"/>
                      <a:pt x="145959" y="173937"/>
                    </a:cubicBezTo>
                    <a:cubicBezTo>
                      <a:pt x="180649" y="147909"/>
                      <a:pt x="209932" y="125747"/>
                      <a:pt x="209622" y="97815"/>
                    </a:cubicBezTo>
                    <a:cubicBezTo>
                      <a:pt x="209324" y="71150"/>
                      <a:pt x="183909" y="51283"/>
                      <a:pt x="141267" y="28684"/>
                    </a:cubicBezTo>
                    <a:cubicBezTo>
                      <a:pt x="111969" y="13156"/>
                      <a:pt x="87759" y="0"/>
                      <a:pt x="6554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790;p33"/>
              <p:cNvSpPr/>
              <p:nvPr/>
            </p:nvSpPr>
            <p:spPr>
              <a:xfrm>
                <a:off x="2714911" y="1955625"/>
                <a:ext cx="665725" cy="914275"/>
              </a:xfrm>
              <a:custGeom>
                <a:avLst/>
                <a:gdLst/>
                <a:ahLst/>
                <a:cxnLst/>
                <a:rect l="l" t="t" r="r" b="b"/>
                <a:pathLst>
                  <a:path w="26629" h="36571" extrusionOk="0">
                    <a:moveTo>
                      <a:pt x="1" y="1"/>
                    </a:moveTo>
                    <a:lnTo>
                      <a:pt x="1" y="36571"/>
                    </a:lnTo>
                    <a:lnTo>
                      <a:pt x="26628" y="36571"/>
                    </a:lnTo>
                    <a:lnTo>
                      <a:pt x="26628" y="27814"/>
                    </a:lnTo>
                    <a:lnTo>
                      <a:pt x="10044" y="27814"/>
                    </a:lnTo>
                    <a:lnTo>
                      <a:pt x="1004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791;p33"/>
              <p:cNvSpPr/>
              <p:nvPr/>
            </p:nvSpPr>
            <p:spPr>
              <a:xfrm>
                <a:off x="3754036" y="1950475"/>
                <a:ext cx="928425" cy="927150"/>
              </a:xfrm>
              <a:custGeom>
                <a:avLst/>
                <a:gdLst/>
                <a:ahLst/>
                <a:cxnLst/>
                <a:rect l="l" t="t" r="r" b="b"/>
                <a:pathLst>
                  <a:path w="37137" h="37086" extrusionOk="0">
                    <a:moveTo>
                      <a:pt x="18542" y="8910"/>
                    </a:moveTo>
                    <a:cubicBezTo>
                      <a:pt x="19949" y="8910"/>
                      <a:pt x="21177" y="9176"/>
                      <a:pt x="22224" y="9709"/>
                    </a:cubicBezTo>
                    <a:cubicBezTo>
                      <a:pt x="23271" y="10241"/>
                      <a:pt x="24148" y="10945"/>
                      <a:pt x="24851" y="11820"/>
                    </a:cubicBezTo>
                    <a:cubicBezTo>
                      <a:pt x="25556" y="12695"/>
                      <a:pt x="26080" y="13708"/>
                      <a:pt x="26423" y="14860"/>
                    </a:cubicBezTo>
                    <a:cubicBezTo>
                      <a:pt x="26766" y="16011"/>
                      <a:pt x="26937" y="17204"/>
                      <a:pt x="26937" y="18439"/>
                    </a:cubicBezTo>
                    <a:cubicBezTo>
                      <a:pt x="26937" y="19642"/>
                      <a:pt x="26773" y="20837"/>
                      <a:pt x="26448" y="21993"/>
                    </a:cubicBezTo>
                    <a:cubicBezTo>
                      <a:pt x="26122" y="23161"/>
                      <a:pt x="25624" y="24200"/>
                      <a:pt x="24955" y="25110"/>
                    </a:cubicBezTo>
                    <a:cubicBezTo>
                      <a:pt x="24285" y="26019"/>
                      <a:pt x="23417" y="26757"/>
                      <a:pt x="22353" y="27324"/>
                    </a:cubicBezTo>
                    <a:cubicBezTo>
                      <a:pt x="21289" y="27891"/>
                      <a:pt x="20036" y="28174"/>
                      <a:pt x="18594" y="28174"/>
                    </a:cubicBezTo>
                    <a:cubicBezTo>
                      <a:pt x="17151" y="28174"/>
                      <a:pt x="15907" y="27899"/>
                      <a:pt x="14860" y="27350"/>
                    </a:cubicBezTo>
                    <a:cubicBezTo>
                      <a:pt x="13813" y="26801"/>
                      <a:pt x="12946" y="26080"/>
                      <a:pt x="12258" y="25187"/>
                    </a:cubicBezTo>
                    <a:cubicBezTo>
                      <a:pt x="11571" y="24296"/>
                      <a:pt x="11056" y="23274"/>
                      <a:pt x="10713" y="22123"/>
                    </a:cubicBezTo>
                    <a:cubicBezTo>
                      <a:pt x="10370" y="20972"/>
                      <a:pt x="10199" y="19779"/>
                      <a:pt x="10199" y="18543"/>
                    </a:cubicBezTo>
                    <a:cubicBezTo>
                      <a:pt x="10197" y="17349"/>
                      <a:pt x="10362" y="16161"/>
                      <a:pt x="10687" y="15014"/>
                    </a:cubicBezTo>
                    <a:cubicBezTo>
                      <a:pt x="11013" y="13863"/>
                      <a:pt x="11519" y="12834"/>
                      <a:pt x="12207" y="11924"/>
                    </a:cubicBezTo>
                    <a:cubicBezTo>
                      <a:pt x="12894" y="11014"/>
                      <a:pt x="13761" y="10284"/>
                      <a:pt x="14808" y="9735"/>
                    </a:cubicBezTo>
                    <a:cubicBezTo>
                      <a:pt x="15855" y="9186"/>
                      <a:pt x="17099" y="8910"/>
                      <a:pt x="18542" y="8910"/>
                    </a:cubicBezTo>
                    <a:close/>
                    <a:moveTo>
                      <a:pt x="18697" y="1"/>
                    </a:moveTo>
                    <a:cubicBezTo>
                      <a:pt x="15984" y="1"/>
                      <a:pt x="13487" y="508"/>
                      <a:pt x="11203" y="1521"/>
                    </a:cubicBezTo>
                    <a:cubicBezTo>
                      <a:pt x="8920" y="2535"/>
                      <a:pt x="6946" y="3891"/>
                      <a:pt x="5279" y="5590"/>
                    </a:cubicBezTo>
                    <a:cubicBezTo>
                      <a:pt x="3615" y="7289"/>
                      <a:pt x="2319" y="9256"/>
                      <a:pt x="1391" y="11487"/>
                    </a:cubicBezTo>
                    <a:cubicBezTo>
                      <a:pt x="464" y="13720"/>
                      <a:pt x="0" y="16037"/>
                      <a:pt x="0" y="18440"/>
                    </a:cubicBezTo>
                    <a:cubicBezTo>
                      <a:pt x="1" y="20809"/>
                      <a:pt x="447" y="23110"/>
                      <a:pt x="1339" y="25343"/>
                    </a:cubicBezTo>
                    <a:cubicBezTo>
                      <a:pt x="2232" y="27574"/>
                      <a:pt x="3485" y="29558"/>
                      <a:pt x="5099" y="31291"/>
                    </a:cubicBezTo>
                    <a:cubicBezTo>
                      <a:pt x="6713" y="33025"/>
                      <a:pt x="8654" y="34424"/>
                      <a:pt x="10920" y="35489"/>
                    </a:cubicBezTo>
                    <a:cubicBezTo>
                      <a:pt x="13187" y="36553"/>
                      <a:pt x="15710" y="37086"/>
                      <a:pt x="18492" y="37086"/>
                    </a:cubicBezTo>
                    <a:cubicBezTo>
                      <a:pt x="21204" y="37085"/>
                      <a:pt x="23702" y="36570"/>
                      <a:pt x="25986" y="35541"/>
                    </a:cubicBezTo>
                    <a:cubicBezTo>
                      <a:pt x="28270" y="34510"/>
                      <a:pt x="30235" y="33145"/>
                      <a:pt x="31882" y="31446"/>
                    </a:cubicBezTo>
                    <a:cubicBezTo>
                      <a:pt x="33532" y="29745"/>
                      <a:pt x="34819" y="27788"/>
                      <a:pt x="35746" y="25574"/>
                    </a:cubicBezTo>
                    <a:cubicBezTo>
                      <a:pt x="36672" y="23359"/>
                      <a:pt x="37136" y="21050"/>
                      <a:pt x="37136" y="18646"/>
                    </a:cubicBezTo>
                    <a:cubicBezTo>
                      <a:pt x="37135" y="16312"/>
                      <a:pt x="36698" y="14029"/>
                      <a:pt x="35823" y="11796"/>
                    </a:cubicBezTo>
                    <a:cubicBezTo>
                      <a:pt x="34948" y="9564"/>
                      <a:pt x="33702" y="7572"/>
                      <a:pt x="32089" y="5821"/>
                    </a:cubicBezTo>
                    <a:cubicBezTo>
                      <a:pt x="30476" y="4070"/>
                      <a:pt x="28536" y="2662"/>
                      <a:pt x="26269" y="1597"/>
                    </a:cubicBezTo>
                    <a:cubicBezTo>
                      <a:pt x="24003" y="533"/>
                      <a:pt x="21478" y="1"/>
                      <a:pt x="1869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792;p33"/>
              <p:cNvSpPr/>
              <p:nvPr/>
            </p:nvSpPr>
            <p:spPr>
              <a:xfrm>
                <a:off x="2561011" y="3482125"/>
                <a:ext cx="876900" cy="927125"/>
              </a:xfrm>
              <a:custGeom>
                <a:avLst/>
                <a:gdLst/>
                <a:ahLst/>
                <a:cxnLst/>
                <a:rect l="l" t="t" r="r" b="b"/>
                <a:pathLst>
                  <a:path w="35076" h="37085" extrusionOk="0">
                    <a:moveTo>
                      <a:pt x="18749" y="0"/>
                    </a:moveTo>
                    <a:cubicBezTo>
                      <a:pt x="16104" y="0"/>
                      <a:pt x="13641" y="472"/>
                      <a:pt x="11357" y="1416"/>
                    </a:cubicBezTo>
                    <a:cubicBezTo>
                      <a:pt x="9074" y="2362"/>
                      <a:pt x="7090" y="3649"/>
                      <a:pt x="5409" y="5279"/>
                    </a:cubicBezTo>
                    <a:cubicBezTo>
                      <a:pt x="3726" y="6911"/>
                      <a:pt x="2404" y="8834"/>
                      <a:pt x="1442" y="11048"/>
                    </a:cubicBezTo>
                    <a:cubicBezTo>
                      <a:pt x="481" y="13263"/>
                      <a:pt x="0" y="15658"/>
                      <a:pt x="0" y="18234"/>
                    </a:cubicBezTo>
                    <a:cubicBezTo>
                      <a:pt x="0" y="21220"/>
                      <a:pt x="480" y="23882"/>
                      <a:pt x="1442" y="26217"/>
                    </a:cubicBezTo>
                    <a:cubicBezTo>
                      <a:pt x="2404" y="28553"/>
                      <a:pt x="3691" y="30527"/>
                      <a:pt x="5306" y="32140"/>
                    </a:cubicBezTo>
                    <a:cubicBezTo>
                      <a:pt x="6918" y="33755"/>
                      <a:pt x="8807" y="34982"/>
                      <a:pt x="10971" y="35823"/>
                    </a:cubicBezTo>
                    <a:cubicBezTo>
                      <a:pt x="13136" y="36664"/>
                      <a:pt x="15401" y="37084"/>
                      <a:pt x="17769" y="37084"/>
                    </a:cubicBezTo>
                    <a:cubicBezTo>
                      <a:pt x="17771" y="37084"/>
                      <a:pt x="17773" y="37084"/>
                      <a:pt x="17775" y="37084"/>
                    </a:cubicBezTo>
                    <a:cubicBezTo>
                      <a:pt x="21171" y="37084"/>
                      <a:pt x="24174" y="35985"/>
                      <a:pt x="26784" y="33789"/>
                    </a:cubicBezTo>
                    <a:lnTo>
                      <a:pt x="26784" y="33789"/>
                    </a:lnTo>
                    <a:lnTo>
                      <a:pt x="26783" y="36827"/>
                    </a:lnTo>
                    <a:lnTo>
                      <a:pt x="35076" y="36827"/>
                    </a:lnTo>
                    <a:lnTo>
                      <a:pt x="35076" y="17357"/>
                    </a:lnTo>
                    <a:lnTo>
                      <a:pt x="20036" y="17357"/>
                    </a:lnTo>
                    <a:lnTo>
                      <a:pt x="20036" y="24569"/>
                    </a:lnTo>
                    <a:lnTo>
                      <a:pt x="26372" y="24569"/>
                    </a:lnTo>
                    <a:cubicBezTo>
                      <a:pt x="24140" y="26972"/>
                      <a:pt x="21564" y="28173"/>
                      <a:pt x="18646" y="28173"/>
                    </a:cubicBezTo>
                    <a:cubicBezTo>
                      <a:pt x="17376" y="28173"/>
                      <a:pt x="16225" y="27941"/>
                      <a:pt x="15195" y="27478"/>
                    </a:cubicBezTo>
                    <a:cubicBezTo>
                      <a:pt x="14165" y="27015"/>
                      <a:pt x="13281" y="26363"/>
                      <a:pt x="12543" y="25522"/>
                    </a:cubicBezTo>
                    <a:cubicBezTo>
                      <a:pt x="11805" y="24680"/>
                      <a:pt x="11229" y="23676"/>
                      <a:pt x="10817" y="22508"/>
                    </a:cubicBezTo>
                    <a:cubicBezTo>
                      <a:pt x="10405" y="21341"/>
                      <a:pt x="10199" y="20036"/>
                      <a:pt x="10199" y="18594"/>
                    </a:cubicBezTo>
                    <a:cubicBezTo>
                      <a:pt x="10199" y="17185"/>
                      <a:pt x="10405" y="15889"/>
                      <a:pt x="10817" y="14705"/>
                    </a:cubicBezTo>
                    <a:cubicBezTo>
                      <a:pt x="11229" y="13520"/>
                      <a:pt x="11797" y="12497"/>
                      <a:pt x="12517" y="11640"/>
                    </a:cubicBezTo>
                    <a:cubicBezTo>
                      <a:pt x="13237" y="10782"/>
                      <a:pt x="14095" y="10113"/>
                      <a:pt x="15092" y="9632"/>
                    </a:cubicBezTo>
                    <a:cubicBezTo>
                      <a:pt x="16087" y="9151"/>
                      <a:pt x="17185" y="8911"/>
                      <a:pt x="18388" y="8911"/>
                    </a:cubicBezTo>
                    <a:cubicBezTo>
                      <a:pt x="20002" y="8911"/>
                      <a:pt x="21530" y="9349"/>
                      <a:pt x="22973" y="10224"/>
                    </a:cubicBezTo>
                    <a:cubicBezTo>
                      <a:pt x="24415" y="11099"/>
                      <a:pt x="25496" y="12259"/>
                      <a:pt x="26217" y="13701"/>
                    </a:cubicBezTo>
                    <a:lnTo>
                      <a:pt x="33687" y="7984"/>
                    </a:lnTo>
                    <a:cubicBezTo>
                      <a:pt x="33033" y="6748"/>
                      <a:pt x="32192" y="5640"/>
                      <a:pt x="31162" y="4662"/>
                    </a:cubicBezTo>
                    <a:cubicBezTo>
                      <a:pt x="30132" y="3683"/>
                      <a:pt x="28974" y="2842"/>
                      <a:pt x="27687" y="2138"/>
                    </a:cubicBezTo>
                    <a:cubicBezTo>
                      <a:pt x="26398" y="1433"/>
                      <a:pt x="24998" y="901"/>
                      <a:pt x="23487" y="540"/>
                    </a:cubicBezTo>
                    <a:cubicBezTo>
                      <a:pt x="21975" y="180"/>
                      <a:pt x="20396" y="0"/>
                      <a:pt x="1874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793;p33"/>
              <p:cNvSpPr/>
              <p:nvPr/>
            </p:nvSpPr>
            <p:spPr>
              <a:xfrm>
                <a:off x="3858961" y="3483425"/>
                <a:ext cx="928425" cy="927125"/>
              </a:xfrm>
              <a:custGeom>
                <a:avLst/>
                <a:gdLst/>
                <a:ahLst/>
                <a:cxnLst/>
                <a:rect l="l" t="t" r="r" b="b"/>
                <a:pathLst>
                  <a:path w="37137" h="37085" extrusionOk="0">
                    <a:moveTo>
                      <a:pt x="18542" y="8909"/>
                    </a:moveTo>
                    <a:cubicBezTo>
                      <a:pt x="19949" y="8909"/>
                      <a:pt x="21178" y="9175"/>
                      <a:pt x="22225" y="9708"/>
                    </a:cubicBezTo>
                    <a:cubicBezTo>
                      <a:pt x="23272" y="10240"/>
                      <a:pt x="24148" y="10943"/>
                      <a:pt x="24851" y="11819"/>
                    </a:cubicBezTo>
                    <a:cubicBezTo>
                      <a:pt x="25557" y="12694"/>
                      <a:pt x="26081" y="13708"/>
                      <a:pt x="26424" y="14858"/>
                    </a:cubicBezTo>
                    <a:cubicBezTo>
                      <a:pt x="26767" y="16009"/>
                      <a:pt x="26938" y="17202"/>
                      <a:pt x="26938" y="18439"/>
                    </a:cubicBezTo>
                    <a:cubicBezTo>
                      <a:pt x="26938" y="19640"/>
                      <a:pt x="26774" y="20835"/>
                      <a:pt x="26449" y="21992"/>
                    </a:cubicBezTo>
                    <a:cubicBezTo>
                      <a:pt x="26123" y="23161"/>
                      <a:pt x="25625" y="24199"/>
                      <a:pt x="24956" y="25109"/>
                    </a:cubicBezTo>
                    <a:cubicBezTo>
                      <a:pt x="24285" y="26018"/>
                      <a:pt x="23418" y="26756"/>
                      <a:pt x="22354" y="27323"/>
                    </a:cubicBezTo>
                    <a:cubicBezTo>
                      <a:pt x="21290" y="27889"/>
                      <a:pt x="20037" y="28174"/>
                      <a:pt x="18594" y="28174"/>
                    </a:cubicBezTo>
                    <a:cubicBezTo>
                      <a:pt x="17152" y="28172"/>
                      <a:pt x="15908" y="27897"/>
                      <a:pt x="14861" y="27349"/>
                    </a:cubicBezTo>
                    <a:cubicBezTo>
                      <a:pt x="13814" y="26800"/>
                      <a:pt x="12946" y="26079"/>
                      <a:pt x="12259" y="25186"/>
                    </a:cubicBezTo>
                    <a:cubicBezTo>
                      <a:pt x="11571" y="24294"/>
                      <a:pt x="11056" y="23273"/>
                      <a:pt x="10714" y="22123"/>
                    </a:cubicBezTo>
                    <a:cubicBezTo>
                      <a:pt x="10371" y="20971"/>
                      <a:pt x="10199" y="19778"/>
                      <a:pt x="10199" y="18542"/>
                    </a:cubicBezTo>
                    <a:lnTo>
                      <a:pt x="10200" y="18542"/>
                    </a:lnTo>
                    <a:cubicBezTo>
                      <a:pt x="10198" y="17348"/>
                      <a:pt x="10362" y="16161"/>
                      <a:pt x="10688" y="15013"/>
                    </a:cubicBezTo>
                    <a:cubicBezTo>
                      <a:pt x="11014" y="13863"/>
                      <a:pt x="11520" y="12833"/>
                      <a:pt x="12208" y="11922"/>
                    </a:cubicBezTo>
                    <a:cubicBezTo>
                      <a:pt x="12894" y="11012"/>
                      <a:pt x="13761" y="10283"/>
                      <a:pt x="14809" y="9734"/>
                    </a:cubicBezTo>
                    <a:cubicBezTo>
                      <a:pt x="15856" y="9184"/>
                      <a:pt x="17100" y="8909"/>
                      <a:pt x="18542" y="8909"/>
                    </a:cubicBezTo>
                    <a:close/>
                    <a:moveTo>
                      <a:pt x="18688" y="0"/>
                    </a:moveTo>
                    <a:cubicBezTo>
                      <a:pt x="15979" y="0"/>
                      <a:pt x="13485" y="506"/>
                      <a:pt x="11204" y="1520"/>
                    </a:cubicBezTo>
                    <a:cubicBezTo>
                      <a:pt x="8921" y="2533"/>
                      <a:pt x="6946" y="3889"/>
                      <a:pt x="5280" y="5588"/>
                    </a:cubicBezTo>
                    <a:cubicBezTo>
                      <a:pt x="3616" y="7288"/>
                      <a:pt x="2319" y="9254"/>
                      <a:pt x="1392" y="11485"/>
                    </a:cubicBezTo>
                    <a:cubicBezTo>
                      <a:pt x="464" y="13718"/>
                      <a:pt x="1" y="16035"/>
                      <a:pt x="1" y="18439"/>
                    </a:cubicBezTo>
                    <a:cubicBezTo>
                      <a:pt x="1" y="20807"/>
                      <a:pt x="447" y="23107"/>
                      <a:pt x="1340" y="25341"/>
                    </a:cubicBezTo>
                    <a:cubicBezTo>
                      <a:pt x="2232" y="27574"/>
                      <a:pt x="3486" y="29557"/>
                      <a:pt x="5100" y="31290"/>
                    </a:cubicBezTo>
                    <a:cubicBezTo>
                      <a:pt x="6714" y="33025"/>
                      <a:pt x="8655" y="34424"/>
                      <a:pt x="10921" y="35488"/>
                    </a:cubicBezTo>
                    <a:cubicBezTo>
                      <a:pt x="13186" y="36552"/>
                      <a:pt x="15710" y="37084"/>
                      <a:pt x="18491" y="37084"/>
                    </a:cubicBezTo>
                    <a:cubicBezTo>
                      <a:pt x="21204" y="37084"/>
                      <a:pt x="23702" y="36569"/>
                      <a:pt x="25987" y="35539"/>
                    </a:cubicBezTo>
                    <a:cubicBezTo>
                      <a:pt x="28270" y="34509"/>
                      <a:pt x="30236" y="33145"/>
                      <a:pt x="31883" y="31444"/>
                    </a:cubicBezTo>
                    <a:cubicBezTo>
                      <a:pt x="33532" y="29745"/>
                      <a:pt x="34819" y="27787"/>
                      <a:pt x="35747" y="25572"/>
                    </a:cubicBezTo>
                    <a:cubicBezTo>
                      <a:pt x="36673" y="23358"/>
                      <a:pt x="37137" y="21048"/>
                      <a:pt x="37137" y="18645"/>
                    </a:cubicBezTo>
                    <a:cubicBezTo>
                      <a:pt x="37136" y="16310"/>
                      <a:pt x="36699" y="14027"/>
                      <a:pt x="35824" y="11796"/>
                    </a:cubicBezTo>
                    <a:cubicBezTo>
                      <a:pt x="34949" y="9563"/>
                      <a:pt x="33703" y="7571"/>
                      <a:pt x="32090" y="5820"/>
                    </a:cubicBezTo>
                    <a:cubicBezTo>
                      <a:pt x="30476" y="4069"/>
                      <a:pt x="28536" y="2661"/>
                      <a:pt x="26269" y="1597"/>
                    </a:cubicBezTo>
                    <a:cubicBezTo>
                      <a:pt x="24002" y="532"/>
                      <a:pt x="21478" y="0"/>
                      <a:pt x="18697" y="0"/>
                    </a:cubicBezTo>
                    <a:cubicBezTo>
                      <a:pt x="18694" y="0"/>
                      <a:pt x="18691" y="0"/>
                      <a:pt x="1868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794;p33"/>
              <p:cNvSpPr/>
              <p:nvPr/>
            </p:nvSpPr>
            <p:spPr>
              <a:xfrm>
                <a:off x="2688125" y="1159000"/>
                <a:ext cx="229325" cy="239450"/>
              </a:xfrm>
              <a:custGeom>
                <a:avLst/>
                <a:gdLst/>
                <a:ahLst/>
                <a:cxnLst/>
                <a:rect l="l" t="t" r="r" b="b"/>
                <a:pathLst>
                  <a:path w="9173" h="9578" extrusionOk="0">
                    <a:moveTo>
                      <a:pt x="0" y="1"/>
                    </a:moveTo>
                    <a:lnTo>
                      <a:pt x="3249" y="6381"/>
                    </a:lnTo>
                    <a:lnTo>
                      <a:pt x="3249" y="9577"/>
                    </a:lnTo>
                    <a:lnTo>
                      <a:pt x="5867" y="9577"/>
                    </a:lnTo>
                    <a:lnTo>
                      <a:pt x="5867" y="6407"/>
                    </a:lnTo>
                    <a:lnTo>
                      <a:pt x="9172" y="1"/>
                    </a:lnTo>
                    <a:lnTo>
                      <a:pt x="6312" y="1"/>
                    </a:lnTo>
                    <a:lnTo>
                      <a:pt x="4558" y="4141"/>
                    </a:lnTo>
                    <a:lnTo>
                      <a:pt x="284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795;p33"/>
              <p:cNvSpPr/>
              <p:nvPr/>
            </p:nvSpPr>
            <p:spPr>
              <a:xfrm>
                <a:off x="3200025" y="1157650"/>
                <a:ext cx="243200" cy="242825"/>
              </a:xfrm>
              <a:custGeom>
                <a:avLst/>
                <a:gdLst/>
                <a:ahLst/>
                <a:cxnLst/>
                <a:rect l="l" t="t" r="r" b="b"/>
                <a:pathLst>
                  <a:path w="9728" h="9713" extrusionOk="0">
                    <a:moveTo>
                      <a:pt x="4857" y="2334"/>
                    </a:moveTo>
                    <a:cubicBezTo>
                      <a:pt x="5226" y="2335"/>
                      <a:pt x="5547" y="2404"/>
                      <a:pt x="5823" y="2543"/>
                    </a:cubicBezTo>
                    <a:cubicBezTo>
                      <a:pt x="6089" y="2677"/>
                      <a:pt x="6323" y="2865"/>
                      <a:pt x="6510" y="3096"/>
                    </a:cubicBezTo>
                    <a:cubicBezTo>
                      <a:pt x="6698" y="3332"/>
                      <a:pt x="6837" y="3602"/>
                      <a:pt x="6922" y="3892"/>
                    </a:cubicBezTo>
                    <a:cubicBezTo>
                      <a:pt x="7011" y="4196"/>
                      <a:pt x="7057" y="4512"/>
                      <a:pt x="7057" y="4830"/>
                    </a:cubicBezTo>
                    <a:cubicBezTo>
                      <a:pt x="7057" y="5145"/>
                      <a:pt x="7012" y="5457"/>
                      <a:pt x="6927" y="5761"/>
                    </a:cubicBezTo>
                    <a:cubicBezTo>
                      <a:pt x="6843" y="6068"/>
                      <a:pt x="6712" y="6338"/>
                      <a:pt x="6537" y="6577"/>
                    </a:cubicBezTo>
                    <a:cubicBezTo>
                      <a:pt x="6361" y="6815"/>
                      <a:pt x="6135" y="7008"/>
                      <a:pt x="5855" y="7157"/>
                    </a:cubicBezTo>
                    <a:cubicBezTo>
                      <a:pt x="5576" y="7305"/>
                      <a:pt x="5250" y="7380"/>
                      <a:pt x="4872" y="7380"/>
                    </a:cubicBezTo>
                    <a:cubicBezTo>
                      <a:pt x="4492" y="7380"/>
                      <a:pt x="4167" y="7307"/>
                      <a:pt x="3892" y="7163"/>
                    </a:cubicBezTo>
                    <a:cubicBezTo>
                      <a:pt x="3617" y="7020"/>
                      <a:pt x="3391" y="6831"/>
                      <a:pt x="3212" y="6596"/>
                    </a:cubicBezTo>
                    <a:cubicBezTo>
                      <a:pt x="3027" y="6356"/>
                      <a:pt x="2890" y="6084"/>
                      <a:pt x="2807" y="5794"/>
                    </a:cubicBezTo>
                    <a:cubicBezTo>
                      <a:pt x="2716" y="5490"/>
                      <a:pt x="2671" y="5174"/>
                      <a:pt x="2672" y="4856"/>
                    </a:cubicBezTo>
                    <a:cubicBezTo>
                      <a:pt x="2672" y="4544"/>
                      <a:pt x="2715" y="4234"/>
                      <a:pt x="2800" y="3932"/>
                    </a:cubicBezTo>
                    <a:cubicBezTo>
                      <a:pt x="2881" y="3640"/>
                      <a:pt x="3016" y="3366"/>
                      <a:pt x="3197" y="3123"/>
                    </a:cubicBezTo>
                    <a:cubicBezTo>
                      <a:pt x="3380" y="2884"/>
                      <a:pt x="3612" y="2687"/>
                      <a:pt x="3879" y="2550"/>
                    </a:cubicBezTo>
                    <a:cubicBezTo>
                      <a:pt x="4154" y="2406"/>
                      <a:pt x="4479" y="2334"/>
                      <a:pt x="4857" y="2334"/>
                    </a:cubicBezTo>
                    <a:close/>
                    <a:moveTo>
                      <a:pt x="4897" y="1"/>
                    </a:moveTo>
                    <a:cubicBezTo>
                      <a:pt x="4186" y="1"/>
                      <a:pt x="3531" y="133"/>
                      <a:pt x="2935" y="398"/>
                    </a:cubicBezTo>
                    <a:cubicBezTo>
                      <a:pt x="2337" y="664"/>
                      <a:pt x="1819" y="1020"/>
                      <a:pt x="1384" y="1464"/>
                    </a:cubicBezTo>
                    <a:cubicBezTo>
                      <a:pt x="948" y="1909"/>
                      <a:pt x="601" y="2433"/>
                      <a:pt x="365" y="3009"/>
                    </a:cubicBezTo>
                    <a:cubicBezTo>
                      <a:pt x="124" y="3586"/>
                      <a:pt x="0" y="4205"/>
                      <a:pt x="1" y="4830"/>
                    </a:cubicBezTo>
                    <a:cubicBezTo>
                      <a:pt x="0" y="5449"/>
                      <a:pt x="119" y="6063"/>
                      <a:pt x="352" y="6637"/>
                    </a:cubicBezTo>
                    <a:cubicBezTo>
                      <a:pt x="580" y="7213"/>
                      <a:pt x="914" y="7742"/>
                      <a:pt x="1336" y="8196"/>
                    </a:cubicBezTo>
                    <a:cubicBezTo>
                      <a:pt x="1758" y="8650"/>
                      <a:pt x="2267" y="9017"/>
                      <a:pt x="2860" y="9295"/>
                    </a:cubicBezTo>
                    <a:cubicBezTo>
                      <a:pt x="3454" y="9574"/>
                      <a:pt x="4115" y="9713"/>
                      <a:pt x="4844" y="9713"/>
                    </a:cubicBezTo>
                    <a:cubicBezTo>
                      <a:pt x="5553" y="9713"/>
                      <a:pt x="6207" y="9577"/>
                      <a:pt x="6805" y="9308"/>
                    </a:cubicBezTo>
                    <a:cubicBezTo>
                      <a:pt x="7404" y="9038"/>
                      <a:pt x="7919" y="8682"/>
                      <a:pt x="8351" y="8235"/>
                    </a:cubicBezTo>
                    <a:cubicBezTo>
                      <a:pt x="8782" y="7792"/>
                      <a:pt x="9125" y="7270"/>
                      <a:pt x="9361" y="6698"/>
                    </a:cubicBezTo>
                    <a:cubicBezTo>
                      <a:pt x="9603" y="6124"/>
                      <a:pt x="9727" y="5507"/>
                      <a:pt x="9726" y="4883"/>
                    </a:cubicBezTo>
                    <a:cubicBezTo>
                      <a:pt x="9725" y="4270"/>
                      <a:pt x="9608" y="3661"/>
                      <a:pt x="9382" y="3089"/>
                    </a:cubicBezTo>
                    <a:cubicBezTo>
                      <a:pt x="9157" y="2512"/>
                      <a:pt x="8826" y="1981"/>
                      <a:pt x="8405" y="1524"/>
                    </a:cubicBezTo>
                    <a:cubicBezTo>
                      <a:pt x="7981" y="1066"/>
                      <a:pt x="7473" y="697"/>
                      <a:pt x="6880" y="418"/>
                    </a:cubicBezTo>
                    <a:cubicBezTo>
                      <a:pt x="6288" y="140"/>
                      <a:pt x="5627" y="1"/>
                      <a:pt x="489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796;p33"/>
              <p:cNvSpPr/>
              <p:nvPr/>
            </p:nvSpPr>
            <p:spPr>
              <a:xfrm>
                <a:off x="3761200" y="1159000"/>
                <a:ext cx="216200" cy="241500"/>
              </a:xfrm>
              <a:custGeom>
                <a:avLst/>
                <a:gdLst/>
                <a:ahLst/>
                <a:cxnLst/>
                <a:rect l="l" t="t" r="r" b="b"/>
                <a:pathLst>
                  <a:path w="8648" h="9660" extrusionOk="0">
                    <a:moveTo>
                      <a:pt x="0" y="1"/>
                    </a:moveTo>
                    <a:lnTo>
                      <a:pt x="0" y="4926"/>
                    </a:lnTo>
                    <a:cubicBezTo>
                      <a:pt x="0" y="5564"/>
                      <a:pt x="82" y="6169"/>
                      <a:pt x="244" y="6739"/>
                    </a:cubicBezTo>
                    <a:cubicBezTo>
                      <a:pt x="406" y="7310"/>
                      <a:pt x="663" y="7811"/>
                      <a:pt x="1012" y="8243"/>
                    </a:cubicBezTo>
                    <a:cubicBezTo>
                      <a:pt x="1363" y="8675"/>
                      <a:pt x="1810" y="9019"/>
                      <a:pt x="2355" y="9275"/>
                    </a:cubicBezTo>
                    <a:cubicBezTo>
                      <a:pt x="2900" y="9532"/>
                      <a:pt x="3554" y="9660"/>
                      <a:pt x="4318" y="9660"/>
                    </a:cubicBezTo>
                    <a:cubicBezTo>
                      <a:pt x="5055" y="9660"/>
                      <a:pt x="5696" y="9539"/>
                      <a:pt x="6239" y="9295"/>
                    </a:cubicBezTo>
                    <a:cubicBezTo>
                      <a:pt x="6784" y="9052"/>
                      <a:pt x="7235" y="8720"/>
                      <a:pt x="7595" y="8297"/>
                    </a:cubicBezTo>
                    <a:cubicBezTo>
                      <a:pt x="7955" y="7875"/>
                      <a:pt x="8220" y="7373"/>
                      <a:pt x="8391" y="6794"/>
                    </a:cubicBezTo>
                    <a:cubicBezTo>
                      <a:pt x="8562" y="6213"/>
                      <a:pt x="8647" y="5590"/>
                      <a:pt x="8647" y="4926"/>
                    </a:cubicBezTo>
                    <a:lnTo>
                      <a:pt x="8647" y="1"/>
                    </a:lnTo>
                    <a:lnTo>
                      <a:pt x="6017" y="1"/>
                    </a:lnTo>
                    <a:lnTo>
                      <a:pt x="6017" y="4924"/>
                    </a:lnTo>
                    <a:cubicBezTo>
                      <a:pt x="6018" y="5228"/>
                      <a:pt x="5987" y="5531"/>
                      <a:pt x="5923" y="5828"/>
                    </a:cubicBezTo>
                    <a:cubicBezTo>
                      <a:pt x="5860" y="6115"/>
                      <a:pt x="5760" y="6370"/>
                      <a:pt x="5626" y="6590"/>
                    </a:cubicBezTo>
                    <a:cubicBezTo>
                      <a:pt x="5494" y="6807"/>
                      <a:pt x="5314" y="6989"/>
                      <a:pt x="5099" y="7123"/>
                    </a:cubicBezTo>
                    <a:cubicBezTo>
                      <a:pt x="4883" y="7258"/>
                      <a:pt x="4623" y="7326"/>
                      <a:pt x="4317" y="7326"/>
                    </a:cubicBezTo>
                    <a:cubicBezTo>
                      <a:pt x="4010" y="7326"/>
                      <a:pt x="3752" y="7260"/>
                      <a:pt x="3543" y="7130"/>
                    </a:cubicBezTo>
                    <a:cubicBezTo>
                      <a:pt x="3330" y="6998"/>
                      <a:pt x="3152" y="6818"/>
                      <a:pt x="3023" y="6604"/>
                    </a:cubicBezTo>
                    <a:cubicBezTo>
                      <a:pt x="2888" y="6384"/>
                      <a:pt x="2787" y="6128"/>
                      <a:pt x="2726" y="5836"/>
                    </a:cubicBezTo>
                    <a:cubicBezTo>
                      <a:pt x="2662" y="5536"/>
                      <a:pt x="2630" y="5231"/>
                      <a:pt x="2630" y="4926"/>
                    </a:cubicBezTo>
                    <a:lnTo>
                      <a:pt x="263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797;p33"/>
              <p:cNvSpPr/>
              <p:nvPr/>
            </p:nvSpPr>
            <p:spPr>
              <a:xfrm>
                <a:off x="4308525" y="1159000"/>
                <a:ext cx="206775" cy="239475"/>
              </a:xfrm>
              <a:custGeom>
                <a:avLst/>
                <a:gdLst/>
                <a:ahLst/>
                <a:cxnLst/>
                <a:rect l="l" t="t" r="r" b="b"/>
                <a:pathLst>
                  <a:path w="8271" h="9579" extrusionOk="0">
                    <a:moveTo>
                      <a:pt x="4223" y="2295"/>
                    </a:moveTo>
                    <a:cubicBezTo>
                      <a:pt x="4384" y="2295"/>
                      <a:pt x="4546" y="2382"/>
                      <a:pt x="4708" y="2557"/>
                    </a:cubicBezTo>
                    <a:cubicBezTo>
                      <a:pt x="4871" y="2733"/>
                      <a:pt x="4953" y="2987"/>
                      <a:pt x="4953" y="3319"/>
                    </a:cubicBezTo>
                    <a:cubicBezTo>
                      <a:pt x="4951" y="3643"/>
                      <a:pt x="4881" y="3894"/>
                      <a:pt x="4742" y="4074"/>
                    </a:cubicBezTo>
                    <a:cubicBezTo>
                      <a:pt x="4603" y="4254"/>
                      <a:pt x="4452" y="4345"/>
                      <a:pt x="4290" y="4345"/>
                    </a:cubicBezTo>
                    <a:lnTo>
                      <a:pt x="2631" y="4345"/>
                    </a:lnTo>
                    <a:lnTo>
                      <a:pt x="2631" y="2295"/>
                    </a:lnTo>
                    <a:close/>
                    <a:moveTo>
                      <a:pt x="1" y="1"/>
                    </a:moveTo>
                    <a:lnTo>
                      <a:pt x="1" y="9578"/>
                    </a:lnTo>
                    <a:lnTo>
                      <a:pt x="2631" y="9578"/>
                    </a:lnTo>
                    <a:lnTo>
                      <a:pt x="2631" y="6637"/>
                    </a:lnTo>
                    <a:lnTo>
                      <a:pt x="3617" y="6637"/>
                    </a:lnTo>
                    <a:lnTo>
                      <a:pt x="5302" y="9578"/>
                    </a:lnTo>
                    <a:lnTo>
                      <a:pt x="8271" y="9578"/>
                    </a:lnTo>
                    <a:lnTo>
                      <a:pt x="6246" y="6058"/>
                    </a:lnTo>
                    <a:cubicBezTo>
                      <a:pt x="6679" y="5751"/>
                      <a:pt x="7016" y="5358"/>
                      <a:pt x="7259" y="4877"/>
                    </a:cubicBezTo>
                    <a:cubicBezTo>
                      <a:pt x="7501" y="4396"/>
                      <a:pt x="7622" y="3877"/>
                      <a:pt x="7622" y="3319"/>
                    </a:cubicBezTo>
                    <a:cubicBezTo>
                      <a:pt x="7622" y="2914"/>
                      <a:pt x="7542" y="2512"/>
                      <a:pt x="7380" y="2111"/>
                    </a:cubicBezTo>
                    <a:cubicBezTo>
                      <a:pt x="7222" y="1719"/>
                      <a:pt x="6996" y="1358"/>
                      <a:pt x="6712" y="1046"/>
                    </a:cubicBezTo>
                    <a:cubicBezTo>
                      <a:pt x="6429" y="736"/>
                      <a:pt x="6089" y="483"/>
                      <a:pt x="5693" y="291"/>
                    </a:cubicBezTo>
                    <a:cubicBezTo>
                      <a:pt x="5297" y="97"/>
                      <a:pt x="4865" y="1"/>
                      <a:pt x="439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798;p33"/>
              <p:cNvSpPr/>
              <p:nvPr/>
            </p:nvSpPr>
            <p:spPr>
              <a:xfrm>
                <a:off x="5268025" y="2778925"/>
                <a:ext cx="61375" cy="1937650"/>
              </a:xfrm>
              <a:custGeom>
                <a:avLst/>
                <a:gdLst/>
                <a:ahLst/>
                <a:cxnLst/>
                <a:rect l="l" t="t" r="r" b="b"/>
                <a:pathLst>
                  <a:path w="2455" h="77506" extrusionOk="0">
                    <a:moveTo>
                      <a:pt x="1" y="0"/>
                    </a:moveTo>
                    <a:lnTo>
                      <a:pt x="1" y="77506"/>
                    </a:lnTo>
                    <a:lnTo>
                      <a:pt x="2454" y="77506"/>
                    </a:lnTo>
                    <a:lnTo>
                      <a:pt x="245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799;p33"/>
              <p:cNvSpPr/>
              <p:nvPr/>
            </p:nvSpPr>
            <p:spPr>
              <a:xfrm>
                <a:off x="1982525" y="1430775"/>
                <a:ext cx="61350" cy="1573050"/>
              </a:xfrm>
              <a:custGeom>
                <a:avLst/>
                <a:gdLst/>
                <a:ahLst/>
                <a:cxnLst/>
                <a:rect l="l" t="t" r="r" b="b"/>
                <a:pathLst>
                  <a:path w="2454" h="62922" extrusionOk="0">
                    <a:moveTo>
                      <a:pt x="0" y="0"/>
                    </a:moveTo>
                    <a:lnTo>
                      <a:pt x="0" y="62922"/>
                    </a:lnTo>
                    <a:lnTo>
                      <a:pt x="2453" y="62922"/>
                    </a:lnTo>
                    <a:lnTo>
                      <a:pt x="245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800;p33"/>
              <p:cNvSpPr/>
              <p:nvPr/>
            </p:nvSpPr>
            <p:spPr>
              <a:xfrm>
                <a:off x="1882200" y="3263125"/>
                <a:ext cx="236575" cy="236525"/>
              </a:xfrm>
              <a:custGeom>
                <a:avLst/>
                <a:gdLst/>
                <a:ahLst/>
                <a:cxnLst/>
                <a:rect l="l" t="t" r="r" b="b"/>
                <a:pathLst>
                  <a:path w="9463" h="9461" extrusionOk="0">
                    <a:moveTo>
                      <a:pt x="4732" y="2452"/>
                    </a:moveTo>
                    <a:cubicBezTo>
                      <a:pt x="5987" y="2452"/>
                      <a:pt x="7010" y="3475"/>
                      <a:pt x="7010" y="4730"/>
                    </a:cubicBezTo>
                    <a:cubicBezTo>
                      <a:pt x="7010" y="5987"/>
                      <a:pt x="5989" y="7009"/>
                      <a:pt x="4732" y="7009"/>
                    </a:cubicBezTo>
                    <a:cubicBezTo>
                      <a:pt x="3475" y="7009"/>
                      <a:pt x="2453" y="5988"/>
                      <a:pt x="2453" y="4730"/>
                    </a:cubicBezTo>
                    <a:cubicBezTo>
                      <a:pt x="2453" y="3473"/>
                      <a:pt x="3475" y="2452"/>
                      <a:pt x="4732" y="2452"/>
                    </a:cubicBezTo>
                    <a:close/>
                    <a:moveTo>
                      <a:pt x="4732" y="0"/>
                    </a:moveTo>
                    <a:cubicBezTo>
                      <a:pt x="2124" y="0"/>
                      <a:pt x="1" y="2122"/>
                      <a:pt x="1" y="4730"/>
                    </a:cubicBezTo>
                    <a:cubicBezTo>
                      <a:pt x="1" y="7338"/>
                      <a:pt x="2124" y="9461"/>
                      <a:pt x="4732" y="9461"/>
                    </a:cubicBezTo>
                    <a:cubicBezTo>
                      <a:pt x="7341" y="9461"/>
                      <a:pt x="9463" y="7338"/>
                      <a:pt x="9463" y="4730"/>
                    </a:cubicBezTo>
                    <a:cubicBezTo>
                      <a:pt x="9463" y="2123"/>
                      <a:pt x="7339" y="0"/>
                      <a:pt x="473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801;p33"/>
              <p:cNvSpPr/>
              <p:nvPr/>
            </p:nvSpPr>
            <p:spPr>
              <a:xfrm>
                <a:off x="5180450" y="2322125"/>
                <a:ext cx="236575" cy="236575"/>
              </a:xfrm>
              <a:custGeom>
                <a:avLst/>
                <a:gdLst/>
                <a:ahLst/>
                <a:cxnLst/>
                <a:rect l="l" t="t" r="r" b="b"/>
                <a:pathLst>
                  <a:path w="9463" h="9463" extrusionOk="0">
                    <a:moveTo>
                      <a:pt x="4731" y="2452"/>
                    </a:moveTo>
                    <a:cubicBezTo>
                      <a:pt x="5987" y="2452"/>
                      <a:pt x="7009" y="3475"/>
                      <a:pt x="7009" y="4731"/>
                    </a:cubicBezTo>
                    <a:cubicBezTo>
                      <a:pt x="7009" y="5988"/>
                      <a:pt x="5988" y="7010"/>
                      <a:pt x="4731" y="7010"/>
                    </a:cubicBezTo>
                    <a:cubicBezTo>
                      <a:pt x="3474" y="7010"/>
                      <a:pt x="2452" y="5988"/>
                      <a:pt x="2452" y="4731"/>
                    </a:cubicBezTo>
                    <a:cubicBezTo>
                      <a:pt x="2452" y="3475"/>
                      <a:pt x="3474" y="2454"/>
                      <a:pt x="4731" y="2454"/>
                    </a:cubicBezTo>
                    <a:lnTo>
                      <a:pt x="4731" y="2452"/>
                    </a:lnTo>
                    <a:close/>
                    <a:moveTo>
                      <a:pt x="4731" y="0"/>
                    </a:moveTo>
                    <a:cubicBezTo>
                      <a:pt x="2123" y="0"/>
                      <a:pt x="0" y="2123"/>
                      <a:pt x="0" y="4731"/>
                    </a:cubicBezTo>
                    <a:cubicBezTo>
                      <a:pt x="0" y="7340"/>
                      <a:pt x="2123" y="9462"/>
                      <a:pt x="4731" y="9462"/>
                    </a:cubicBezTo>
                    <a:cubicBezTo>
                      <a:pt x="7340" y="9462"/>
                      <a:pt x="9462" y="7339"/>
                      <a:pt x="9462" y="4731"/>
                    </a:cubicBezTo>
                    <a:cubicBezTo>
                      <a:pt x="9462" y="2123"/>
                      <a:pt x="7338" y="0"/>
                      <a:pt x="473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" name="Google Shape;802;p33"/>
            <p:cNvSpPr/>
            <p:nvPr/>
          </p:nvSpPr>
          <p:spPr>
            <a:xfrm>
              <a:off x="956925" y="1380150"/>
              <a:ext cx="3615092" cy="2964328"/>
            </a:xfrm>
            <a:custGeom>
              <a:avLst/>
              <a:gdLst/>
              <a:ahLst/>
              <a:cxnLst/>
              <a:rect l="l" t="t" r="r" b="b"/>
              <a:pathLst>
                <a:path w="36553" h="27968" extrusionOk="0">
                  <a:moveTo>
                    <a:pt x="0" y="0"/>
                  </a:moveTo>
                  <a:lnTo>
                    <a:pt x="0" y="27968"/>
                  </a:lnTo>
                  <a:lnTo>
                    <a:pt x="36553" y="27968"/>
                  </a:lnTo>
                  <a:lnTo>
                    <a:pt x="36553" y="0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803;p33"/>
            <p:cNvSpPr/>
            <p:nvPr/>
          </p:nvSpPr>
          <p:spPr>
            <a:xfrm>
              <a:off x="956924" y="1381176"/>
              <a:ext cx="3615092" cy="183518"/>
            </a:xfrm>
            <a:custGeom>
              <a:avLst/>
              <a:gdLst/>
              <a:ahLst/>
              <a:cxnLst/>
              <a:rect l="l" t="t" r="r" b="b"/>
              <a:pathLst>
                <a:path w="36553" h="2620" extrusionOk="0">
                  <a:moveTo>
                    <a:pt x="0" y="0"/>
                  </a:moveTo>
                  <a:lnTo>
                    <a:pt x="0" y="2619"/>
                  </a:lnTo>
                  <a:lnTo>
                    <a:pt x="36553" y="2619"/>
                  </a:lnTo>
                  <a:lnTo>
                    <a:pt x="36553" y="0"/>
                  </a:ln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804;p33"/>
            <p:cNvSpPr/>
            <p:nvPr/>
          </p:nvSpPr>
          <p:spPr>
            <a:xfrm>
              <a:off x="1140305" y="1422799"/>
              <a:ext cx="97709" cy="96718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805;p33"/>
            <p:cNvSpPr/>
            <p:nvPr/>
          </p:nvSpPr>
          <p:spPr>
            <a:xfrm>
              <a:off x="1271591" y="1422799"/>
              <a:ext cx="97709" cy="96718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806;p33"/>
            <p:cNvSpPr/>
            <p:nvPr/>
          </p:nvSpPr>
          <p:spPr>
            <a:xfrm>
              <a:off x="1009019" y="1422799"/>
              <a:ext cx="97709" cy="96718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4" name="Picture 2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672" y="1902817"/>
            <a:ext cx="6659128" cy="2375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725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30"/>
          <p:cNvSpPr txBox="1">
            <a:spLocks noGrp="1"/>
          </p:cNvSpPr>
          <p:nvPr>
            <p:ph type="title" idx="2"/>
          </p:nvPr>
        </p:nvSpPr>
        <p:spPr>
          <a:xfrm>
            <a:off x="947300" y="1030161"/>
            <a:ext cx="496800" cy="25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751" name="Google Shape;751;p30"/>
          <p:cNvSpPr txBox="1">
            <a:spLocks noGrp="1"/>
          </p:cNvSpPr>
          <p:nvPr>
            <p:ph type="title"/>
          </p:nvPr>
        </p:nvSpPr>
        <p:spPr>
          <a:xfrm>
            <a:off x="1484700" y="977961"/>
            <a:ext cx="2553900" cy="40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KHÁI NIỆM</a:t>
            </a:r>
            <a:endParaRPr dirty="0"/>
          </a:p>
        </p:txBody>
      </p:sp>
      <p:sp>
        <p:nvSpPr>
          <p:cNvPr id="753" name="Google Shape;753;p30"/>
          <p:cNvSpPr txBox="1">
            <a:spLocks noGrp="1"/>
          </p:cNvSpPr>
          <p:nvPr>
            <p:ph type="title" idx="3"/>
          </p:nvPr>
        </p:nvSpPr>
        <p:spPr>
          <a:xfrm>
            <a:off x="5638800" y="1352550"/>
            <a:ext cx="2736647" cy="67938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 err="1"/>
              <a:t>Triển</a:t>
            </a:r>
            <a:r>
              <a:rPr lang="en-US" dirty="0"/>
              <a:t> </a:t>
            </a:r>
            <a:r>
              <a:rPr lang="en-US" dirty="0" err="1"/>
              <a:t>khai</a:t>
            </a:r>
            <a:r>
              <a:rPr lang="en-US" dirty="0"/>
              <a:t> </a:t>
            </a:r>
            <a:r>
              <a:rPr lang="en-US" dirty="0" err="1"/>
              <a:t>thuật</a:t>
            </a:r>
            <a:r>
              <a:rPr lang="en-US" dirty="0"/>
              <a:t> </a:t>
            </a:r>
            <a:r>
              <a:rPr lang="en-US" dirty="0" err="1"/>
              <a:t>toán</a:t>
            </a:r>
            <a:r>
              <a:rPr lang="en-US" dirty="0"/>
              <a:t> Binary Search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Javaswing</a:t>
            </a:r>
            <a:endParaRPr dirty="0"/>
          </a:p>
        </p:txBody>
      </p:sp>
      <p:sp>
        <p:nvSpPr>
          <p:cNvPr id="754" name="Google Shape;754;p30"/>
          <p:cNvSpPr txBox="1">
            <a:spLocks noGrp="1"/>
          </p:cNvSpPr>
          <p:nvPr>
            <p:ph type="subTitle" idx="4"/>
          </p:nvPr>
        </p:nvSpPr>
        <p:spPr>
          <a:xfrm>
            <a:off x="5645353" y="1313769"/>
            <a:ext cx="2553900" cy="61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55" name="Google Shape;755;p30"/>
          <p:cNvSpPr txBox="1">
            <a:spLocks noGrp="1"/>
          </p:cNvSpPr>
          <p:nvPr>
            <p:ph type="title" idx="5"/>
          </p:nvPr>
        </p:nvSpPr>
        <p:spPr>
          <a:xfrm>
            <a:off x="5131893" y="1029343"/>
            <a:ext cx="493800" cy="25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756" name="Google Shape;756;p30"/>
          <p:cNvSpPr txBox="1">
            <a:spLocks noGrp="1"/>
          </p:cNvSpPr>
          <p:nvPr>
            <p:ph type="title" idx="6"/>
          </p:nvPr>
        </p:nvSpPr>
        <p:spPr>
          <a:xfrm>
            <a:off x="1447800" y="2190750"/>
            <a:ext cx="2553900" cy="60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Mô</a:t>
            </a:r>
            <a:r>
              <a:rPr lang="en-US" dirty="0" smtClean="0"/>
              <a:t> </a:t>
            </a:r>
            <a:r>
              <a:rPr lang="en-US" dirty="0" err="1"/>
              <a:t>tả</a:t>
            </a:r>
            <a:r>
              <a:rPr lang="en-US" dirty="0"/>
              <a:t> </a:t>
            </a:r>
            <a:r>
              <a:rPr lang="en-US" dirty="0" err="1"/>
              <a:t>thuật</a:t>
            </a:r>
            <a:r>
              <a:rPr lang="en-US" dirty="0"/>
              <a:t> </a:t>
            </a:r>
            <a:r>
              <a:rPr lang="en-US" dirty="0" err="1"/>
              <a:t>toán</a:t>
            </a:r>
            <a:r>
              <a:rPr lang="en-US" dirty="0"/>
              <a:t> Binary </a:t>
            </a:r>
            <a:r>
              <a:rPr lang="en-US" dirty="0" smtClean="0"/>
              <a:t>Search</a:t>
            </a:r>
            <a:endParaRPr dirty="0"/>
          </a:p>
        </p:txBody>
      </p:sp>
      <p:sp>
        <p:nvSpPr>
          <p:cNvPr id="757" name="Google Shape;757;p30"/>
          <p:cNvSpPr txBox="1">
            <a:spLocks noGrp="1"/>
          </p:cNvSpPr>
          <p:nvPr>
            <p:ph type="subTitle" idx="7"/>
          </p:nvPr>
        </p:nvSpPr>
        <p:spPr>
          <a:xfrm>
            <a:off x="1484700" y="2650044"/>
            <a:ext cx="2553900" cy="9123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b="1" dirty="0" smtClean="0">
                <a:solidFill>
                  <a:srgbClr val="002060"/>
                </a:solidFill>
              </a:rPr>
              <a:t>2.1 Ý </a:t>
            </a:r>
            <a:r>
              <a:rPr lang="en-US" b="1" dirty="0" err="1">
                <a:solidFill>
                  <a:srgbClr val="002060"/>
                </a:solidFill>
              </a:rPr>
              <a:t>tưởng</a:t>
            </a:r>
            <a:r>
              <a:rPr lang="en-US" b="1" dirty="0">
                <a:solidFill>
                  <a:srgbClr val="002060"/>
                </a:solidFill>
              </a:rPr>
              <a:t> </a:t>
            </a:r>
            <a:r>
              <a:rPr lang="en-US" b="1" dirty="0" err="1">
                <a:solidFill>
                  <a:srgbClr val="002060"/>
                </a:solidFill>
              </a:rPr>
              <a:t>và</a:t>
            </a:r>
            <a:r>
              <a:rPr lang="en-US" b="1" dirty="0">
                <a:solidFill>
                  <a:srgbClr val="002060"/>
                </a:solidFill>
              </a:rPr>
              <a:t> </a:t>
            </a:r>
            <a:r>
              <a:rPr lang="en-US" b="1" dirty="0" err="1">
                <a:solidFill>
                  <a:srgbClr val="002060"/>
                </a:solidFill>
              </a:rPr>
              <a:t>Mô</a:t>
            </a:r>
            <a:r>
              <a:rPr lang="en-US" b="1" dirty="0">
                <a:solidFill>
                  <a:srgbClr val="002060"/>
                </a:solidFill>
              </a:rPr>
              <a:t> </a:t>
            </a:r>
            <a:r>
              <a:rPr lang="en-US" b="1" dirty="0" err="1">
                <a:solidFill>
                  <a:srgbClr val="002060"/>
                </a:solidFill>
              </a:rPr>
              <a:t>tả</a:t>
            </a:r>
            <a:r>
              <a:rPr lang="en-US" b="1" dirty="0">
                <a:solidFill>
                  <a:srgbClr val="002060"/>
                </a:solidFill>
              </a:rPr>
              <a:t> </a:t>
            </a:r>
            <a:r>
              <a:rPr lang="en-US" b="1" dirty="0" err="1">
                <a:solidFill>
                  <a:srgbClr val="002060"/>
                </a:solidFill>
              </a:rPr>
              <a:t>thuật</a:t>
            </a:r>
            <a:r>
              <a:rPr lang="en-US" b="1" dirty="0">
                <a:solidFill>
                  <a:srgbClr val="002060"/>
                </a:solidFill>
              </a:rPr>
              <a:t> </a:t>
            </a:r>
            <a:r>
              <a:rPr lang="en-US" b="1" dirty="0" err="1">
                <a:solidFill>
                  <a:srgbClr val="002060"/>
                </a:solidFill>
              </a:rPr>
              <a:t>toán</a:t>
            </a:r>
            <a:r>
              <a:rPr lang="en-US" b="1" dirty="0">
                <a:solidFill>
                  <a:srgbClr val="002060"/>
                </a:solidFill>
              </a:rPr>
              <a:t> Binary </a:t>
            </a:r>
            <a:r>
              <a:rPr lang="en-US" b="1" dirty="0" smtClean="0">
                <a:solidFill>
                  <a:srgbClr val="002060"/>
                </a:solidFill>
              </a:rPr>
              <a:t>Search.</a:t>
            </a:r>
            <a:br>
              <a:rPr lang="en-US" b="1" dirty="0" smtClean="0">
                <a:solidFill>
                  <a:srgbClr val="002060"/>
                </a:solidFill>
              </a:rPr>
            </a:br>
            <a:r>
              <a:rPr lang="en-US" b="1" dirty="0" smtClean="0">
                <a:solidFill>
                  <a:srgbClr val="002060"/>
                </a:solidFill>
              </a:rPr>
              <a:t>2.2 </a:t>
            </a:r>
            <a:r>
              <a:rPr lang="en-US" b="1" dirty="0" err="1">
                <a:solidFill>
                  <a:srgbClr val="002060"/>
                </a:solidFill>
              </a:rPr>
              <a:t>Đánh</a:t>
            </a:r>
            <a:r>
              <a:rPr lang="en-US" b="1" dirty="0">
                <a:solidFill>
                  <a:srgbClr val="002060"/>
                </a:solidFill>
              </a:rPr>
              <a:t> </a:t>
            </a:r>
            <a:r>
              <a:rPr lang="en-US" b="1" dirty="0" err="1">
                <a:solidFill>
                  <a:srgbClr val="002060"/>
                </a:solidFill>
              </a:rPr>
              <a:t>giá</a:t>
            </a:r>
            <a:r>
              <a:rPr lang="en-US" b="1" dirty="0">
                <a:solidFill>
                  <a:srgbClr val="002060"/>
                </a:solidFill>
              </a:rPr>
              <a:t> </a:t>
            </a:r>
            <a:r>
              <a:rPr lang="en-US" b="1" dirty="0" err="1">
                <a:solidFill>
                  <a:srgbClr val="002060"/>
                </a:solidFill>
              </a:rPr>
              <a:t>độ</a:t>
            </a:r>
            <a:r>
              <a:rPr lang="en-US" b="1" dirty="0">
                <a:solidFill>
                  <a:srgbClr val="002060"/>
                </a:solidFill>
              </a:rPr>
              <a:t> </a:t>
            </a:r>
            <a:r>
              <a:rPr lang="en-US" b="1" dirty="0" err="1">
                <a:solidFill>
                  <a:srgbClr val="002060"/>
                </a:solidFill>
              </a:rPr>
              <a:t>phức</a:t>
            </a:r>
            <a:r>
              <a:rPr lang="en-US" b="1" dirty="0">
                <a:solidFill>
                  <a:srgbClr val="002060"/>
                </a:solidFill>
              </a:rPr>
              <a:t> </a:t>
            </a:r>
            <a:r>
              <a:rPr lang="en-US" b="1" dirty="0" err="1">
                <a:solidFill>
                  <a:srgbClr val="002060"/>
                </a:solidFill>
              </a:rPr>
              <a:t>tạp</a:t>
            </a:r>
            <a:r>
              <a:rPr lang="en-US" b="1" dirty="0">
                <a:solidFill>
                  <a:srgbClr val="002060"/>
                </a:solidFill>
              </a:rPr>
              <a:t> </a:t>
            </a:r>
            <a:r>
              <a:rPr lang="en-US" b="1" dirty="0" err="1">
                <a:solidFill>
                  <a:srgbClr val="002060"/>
                </a:solidFill>
              </a:rPr>
              <a:t>của</a:t>
            </a:r>
            <a:r>
              <a:rPr lang="en-US" b="1" dirty="0">
                <a:solidFill>
                  <a:srgbClr val="002060"/>
                </a:solidFill>
              </a:rPr>
              <a:t> </a:t>
            </a:r>
            <a:r>
              <a:rPr lang="en-US" b="1" dirty="0" err="1">
                <a:solidFill>
                  <a:srgbClr val="002060"/>
                </a:solidFill>
              </a:rPr>
              <a:t>thuật</a:t>
            </a:r>
            <a:r>
              <a:rPr lang="en-US" b="1" dirty="0">
                <a:solidFill>
                  <a:srgbClr val="002060"/>
                </a:solidFill>
              </a:rPr>
              <a:t> </a:t>
            </a:r>
            <a:r>
              <a:rPr lang="en-US" b="1" dirty="0" err="1">
                <a:solidFill>
                  <a:srgbClr val="002060"/>
                </a:solidFill>
              </a:rPr>
              <a:t>toán</a:t>
            </a:r>
            <a:endParaRPr b="1" dirty="0">
              <a:solidFill>
                <a:srgbClr val="00206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58" name="Google Shape;758;p30"/>
          <p:cNvSpPr txBox="1">
            <a:spLocks noGrp="1"/>
          </p:cNvSpPr>
          <p:nvPr>
            <p:ph type="title" idx="8"/>
          </p:nvPr>
        </p:nvSpPr>
        <p:spPr>
          <a:xfrm>
            <a:off x="974350" y="2381782"/>
            <a:ext cx="493800" cy="25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759" name="Google Shape;759;p30"/>
          <p:cNvSpPr txBox="1">
            <a:spLocks noGrp="1"/>
          </p:cNvSpPr>
          <p:nvPr>
            <p:ph type="title" idx="9"/>
          </p:nvPr>
        </p:nvSpPr>
        <p:spPr>
          <a:xfrm>
            <a:off x="5645353" y="2338636"/>
            <a:ext cx="2553900" cy="40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G</a:t>
            </a:r>
            <a:r>
              <a:rPr lang="en-US" dirty="0" smtClean="0"/>
              <a:t>ame </a:t>
            </a:r>
            <a:r>
              <a:rPr lang="en-US" dirty="0" err="1"/>
              <a:t>đoán</a:t>
            </a:r>
            <a:r>
              <a:rPr lang="en-US" dirty="0"/>
              <a:t> </a:t>
            </a:r>
            <a:r>
              <a:rPr lang="en-US" dirty="0" err="1"/>
              <a:t>số</a:t>
            </a:r>
            <a:endParaRPr dirty="0"/>
          </a:p>
        </p:txBody>
      </p:sp>
      <p:sp>
        <p:nvSpPr>
          <p:cNvPr id="760" name="Google Shape;760;p30"/>
          <p:cNvSpPr txBox="1">
            <a:spLocks noGrp="1"/>
          </p:cNvSpPr>
          <p:nvPr>
            <p:ph type="subTitle" idx="13"/>
          </p:nvPr>
        </p:nvSpPr>
        <p:spPr>
          <a:xfrm>
            <a:off x="5645353" y="2650044"/>
            <a:ext cx="2553900" cy="61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smtClean="0">
                <a:solidFill>
                  <a:srgbClr val="002060"/>
                </a:solidFill>
              </a:rPr>
              <a:t>5.1 THUẬT TOÁN</a:t>
            </a:r>
            <a:br>
              <a:rPr lang="en-US" b="1" dirty="0" smtClean="0">
                <a:solidFill>
                  <a:srgbClr val="002060"/>
                </a:solidFill>
              </a:rPr>
            </a:br>
            <a:r>
              <a:rPr lang="en-US" b="1" dirty="0" smtClean="0">
                <a:solidFill>
                  <a:srgbClr val="002060"/>
                </a:solidFill>
              </a:rPr>
              <a:t>5.2  GIAO DIỆN</a:t>
            </a:r>
            <a:endParaRPr b="1" dirty="0">
              <a:solidFill>
                <a:srgbClr val="00206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61" name="Google Shape;761;p30"/>
          <p:cNvSpPr txBox="1">
            <a:spLocks noGrp="1"/>
          </p:cNvSpPr>
          <p:nvPr>
            <p:ph type="title" idx="14"/>
          </p:nvPr>
        </p:nvSpPr>
        <p:spPr>
          <a:xfrm>
            <a:off x="5131893" y="2390018"/>
            <a:ext cx="493800" cy="25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762" name="Google Shape;762;p30"/>
          <p:cNvSpPr txBox="1">
            <a:spLocks noGrp="1"/>
          </p:cNvSpPr>
          <p:nvPr>
            <p:ph type="title" idx="15"/>
          </p:nvPr>
        </p:nvSpPr>
        <p:spPr>
          <a:xfrm>
            <a:off x="1484700" y="3699310"/>
            <a:ext cx="3544500" cy="70124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 err="1"/>
              <a:t>Triển</a:t>
            </a:r>
            <a:r>
              <a:rPr lang="en-US" dirty="0"/>
              <a:t> </a:t>
            </a:r>
            <a:r>
              <a:rPr lang="en-US" dirty="0" err="1"/>
              <a:t>khai</a:t>
            </a:r>
            <a:r>
              <a:rPr lang="en-US" dirty="0"/>
              <a:t> </a:t>
            </a:r>
            <a:r>
              <a:rPr lang="en-US" dirty="0" err="1"/>
              <a:t>thuật</a:t>
            </a:r>
            <a:r>
              <a:rPr lang="en-US" dirty="0"/>
              <a:t> </a:t>
            </a:r>
            <a:r>
              <a:rPr lang="en-US" dirty="0" err="1"/>
              <a:t>toán</a:t>
            </a:r>
            <a:r>
              <a:rPr lang="en-US" dirty="0"/>
              <a:t> Binary Search </a:t>
            </a:r>
            <a:r>
              <a:rPr lang="en-US" dirty="0" err="1"/>
              <a:t>trong</a:t>
            </a:r>
            <a:r>
              <a:rPr lang="en-US" dirty="0"/>
              <a:t> Java</a:t>
            </a:r>
            <a:endParaRPr dirty="0"/>
          </a:p>
        </p:txBody>
      </p:sp>
      <p:sp>
        <p:nvSpPr>
          <p:cNvPr id="763" name="Google Shape;763;p30"/>
          <p:cNvSpPr txBox="1">
            <a:spLocks noGrp="1"/>
          </p:cNvSpPr>
          <p:nvPr>
            <p:ph type="subTitle" idx="16"/>
          </p:nvPr>
        </p:nvSpPr>
        <p:spPr>
          <a:xfrm>
            <a:off x="1447800" y="4171950"/>
            <a:ext cx="2553900" cy="61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64" name="Google Shape;764;p30"/>
          <p:cNvSpPr txBox="1">
            <a:spLocks noGrp="1"/>
          </p:cNvSpPr>
          <p:nvPr>
            <p:ph type="title" idx="17"/>
          </p:nvPr>
        </p:nvSpPr>
        <p:spPr>
          <a:xfrm>
            <a:off x="974350" y="3742457"/>
            <a:ext cx="493800" cy="25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765" name="Google Shape;765;p30"/>
          <p:cNvSpPr txBox="1">
            <a:spLocks noGrp="1"/>
          </p:cNvSpPr>
          <p:nvPr>
            <p:ph type="title" idx="18"/>
          </p:nvPr>
        </p:nvSpPr>
        <p:spPr>
          <a:xfrm>
            <a:off x="5638800" y="3790950"/>
            <a:ext cx="2553900" cy="68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dirty="0" err="1" smtClean="0"/>
              <a:t>Tổng</a:t>
            </a:r>
            <a:r>
              <a:rPr lang="en-US" dirty="0" smtClean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br>
              <a:rPr lang="en-US" dirty="0"/>
            </a:br>
            <a:endParaRPr dirty="0"/>
          </a:p>
        </p:txBody>
      </p:sp>
      <p:sp>
        <p:nvSpPr>
          <p:cNvPr id="766" name="Google Shape;766;p30"/>
          <p:cNvSpPr txBox="1">
            <a:spLocks noGrp="1"/>
          </p:cNvSpPr>
          <p:nvPr>
            <p:ph type="subTitle" idx="19"/>
          </p:nvPr>
        </p:nvSpPr>
        <p:spPr>
          <a:xfrm>
            <a:off x="5645353" y="4010719"/>
            <a:ext cx="2553900" cy="61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67" name="Google Shape;767;p30"/>
          <p:cNvSpPr txBox="1">
            <a:spLocks noGrp="1"/>
          </p:cNvSpPr>
          <p:nvPr>
            <p:ph type="title" idx="20"/>
          </p:nvPr>
        </p:nvSpPr>
        <p:spPr>
          <a:xfrm>
            <a:off x="5131893" y="3750693"/>
            <a:ext cx="493800" cy="25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  <p:sp>
        <p:nvSpPr>
          <p:cNvPr id="2" name="TextBox 1"/>
          <p:cNvSpPr txBox="1"/>
          <p:nvPr/>
        </p:nvSpPr>
        <p:spPr>
          <a:xfrm>
            <a:off x="692150" y="539750"/>
            <a:ext cx="1752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 smtClean="0">
                <a:solidFill>
                  <a:srgbClr val="002060"/>
                </a:solidFill>
                <a:latin typeface="Calibri" pitchFamily="34" charset="0"/>
                <a:cs typeface="Calibri" pitchFamily="34" charset="0"/>
              </a:rPr>
              <a:t>MỤC LỤC:</a:t>
            </a:r>
            <a:endParaRPr lang="en-US" sz="2400" b="1" i="1" dirty="0">
              <a:solidFill>
                <a:srgbClr val="002060"/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3074" name="Picture 2" descr="25 Hình nền động đẹp cho Powerpoint Welcome, thank you ...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8450" y="1276350"/>
            <a:ext cx="1517904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924999"/>
            <a:ext cx="2883925" cy="629088"/>
          </a:xfrm>
        </p:spPr>
        <p:txBody>
          <a:bodyPr/>
          <a:lstStyle/>
          <a:p>
            <a:r>
              <a:rPr lang="en-US" i="1" dirty="0" err="1">
                <a:solidFill>
                  <a:schemeClr val="accent2">
                    <a:lumMod val="75000"/>
                  </a:schemeClr>
                </a:solidFill>
              </a:rPr>
              <a:t>Bước</a:t>
            </a:r>
            <a:r>
              <a:rPr lang="en-US" i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i="1" dirty="0" smtClean="0">
                <a:solidFill>
                  <a:schemeClr val="accent2">
                    <a:lumMod val="75000"/>
                  </a:schemeClr>
                </a:solidFill>
              </a:rPr>
              <a:t>5 </a:t>
            </a:r>
            <a:r>
              <a:rPr lang="en-US" i="1" dirty="0">
                <a:solidFill>
                  <a:schemeClr val="accent2">
                    <a:lumMod val="75000"/>
                  </a:schemeClr>
                </a:solidFill>
              </a:rPr>
              <a:t>: </a:t>
            </a:r>
            <a:r>
              <a:rPr lang="en-US" i="1" dirty="0" smtClean="0">
                <a:solidFill>
                  <a:schemeClr val="accent2">
                    <a:lumMod val="75000"/>
                  </a:schemeClr>
                </a:solidFill>
              </a:rPr>
              <a:t/>
            </a:r>
            <a:br>
              <a:rPr lang="en-US" i="1" dirty="0" smtClean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US" i="1" dirty="0" err="1" smtClean="0">
                <a:solidFill>
                  <a:schemeClr val="accent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Dùng</a:t>
            </a:r>
            <a:r>
              <a:rPr lang="en-US" i="1" dirty="0" smtClean="0">
                <a:solidFill>
                  <a:schemeClr val="accent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i="1" dirty="0" err="1">
                <a:solidFill>
                  <a:schemeClr val="accent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thuật</a:t>
            </a:r>
            <a:r>
              <a:rPr lang="en-US" i="1" dirty="0">
                <a:solidFill>
                  <a:schemeClr val="accent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i="1" dirty="0" err="1" smtClean="0">
                <a:solidFill>
                  <a:schemeClr val="accent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toán</a:t>
            </a:r>
            <a:r>
              <a:rPr lang="en-US" i="1" dirty="0" smtClean="0">
                <a:solidFill>
                  <a:schemeClr val="accent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i="1" dirty="0" err="1" smtClean="0">
                <a:solidFill>
                  <a:schemeClr val="accent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QuickSort</a:t>
            </a:r>
            <a:endParaRPr lang="en-US" dirty="0"/>
          </a:p>
        </p:txBody>
      </p:sp>
      <p:grpSp>
        <p:nvGrpSpPr>
          <p:cNvPr id="3" name="Google Shape;786;p33"/>
          <p:cNvGrpSpPr/>
          <p:nvPr/>
        </p:nvGrpSpPr>
        <p:grpSpPr>
          <a:xfrm>
            <a:off x="4570098" y="506082"/>
            <a:ext cx="4233432" cy="4436683"/>
            <a:chOff x="956924" y="1380150"/>
            <a:chExt cx="3615093" cy="2964328"/>
          </a:xfrm>
        </p:grpSpPr>
        <p:sp>
          <p:nvSpPr>
            <p:cNvPr id="4" name="Google Shape;787;p33"/>
            <p:cNvSpPr/>
            <p:nvPr/>
          </p:nvSpPr>
          <p:spPr>
            <a:xfrm>
              <a:off x="3600390" y="1452584"/>
              <a:ext cx="200379" cy="171306"/>
            </a:xfrm>
            <a:custGeom>
              <a:avLst/>
              <a:gdLst/>
              <a:ahLst/>
              <a:cxnLst/>
              <a:rect l="l" t="t" r="r" b="b"/>
              <a:pathLst>
                <a:path w="1537" h="1314" extrusionOk="0">
                  <a:moveTo>
                    <a:pt x="79" y="1"/>
                  </a:moveTo>
                  <a:cubicBezTo>
                    <a:pt x="73" y="1"/>
                    <a:pt x="67" y="2"/>
                    <a:pt x="60" y="4"/>
                  </a:cubicBezTo>
                  <a:cubicBezTo>
                    <a:pt x="13" y="16"/>
                    <a:pt x="1" y="63"/>
                    <a:pt x="13" y="99"/>
                  </a:cubicBezTo>
                  <a:cubicBezTo>
                    <a:pt x="251" y="802"/>
                    <a:pt x="739" y="1206"/>
                    <a:pt x="1453" y="1314"/>
                  </a:cubicBezTo>
                  <a:lnTo>
                    <a:pt x="1465" y="1314"/>
                  </a:lnTo>
                  <a:cubicBezTo>
                    <a:pt x="1501" y="1314"/>
                    <a:pt x="1525" y="1290"/>
                    <a:pt x="1537" y="1254"/>
                  </a:cubicBezTo>
                  <a:cubicBezTo>
                    <a:pt x="1537" y="1206"/>
                    <a:pt x="1513" y="1171"/>
                    <a:pt x="1477" y="1171"/>
                  </a:cubicBezTo>
                  <a:cubicBezTo>
                    <a:pt x="810" y="1063"/>
                    <a:pt x="382" y="706"/>
                    <a:pt x="156" y="51"/>
                  </a:cubicBezTo>
                  <a:cubicBezTo>
                    <a:pt x="136" y="22"/>
                    <a:pt x="108" y="1"/>
                    <a:pt x="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" name="Google Shape;788;p33"/>
            <p:cNvGrpSpPr/>
            <p:nvPr/>
          </p:nvGrpSpPr>
          <p:grpSpPr>
            <a:xfrm>
              <a:off x="1777395" y="1474934"/>
              <a:ext cx="2018496" cy="2013992"/>
              <a:chOff x="1097725" y="238125"/>
              <a:chExt cx="5248300" cy="5237950"/>
            </a:xfrm>
          </p:grpSpPr>
          <p:sp>
            <p:nvSpPr>
              <p:cNvPr id="11" name="Google Shape;789;p33"/>
              <p:cNvSpPr/>
              <p:nvPr/>
            </p:nvSpPr>
            <p:spPr>
              <a:xfrm>
                <a:off x="1097725" y="238125"/>
                <a:ext cx="5248300" cy="5237950"/>
              </a:xfrm>
              <a:custGeom>
                <a:avLst/>
                <a:gdLst/>
                <a:ahLst/>
                <a:cxnLst/>
                <a:rect l="l" t="t" r="r" b="b"/>
                <a:pathLst>
                  <a:path w="209932" h="209518" extrusionOk="0">
                    <a:moveTo>
                      <a:pt x="65541" y="0"/>
                    </a:moveTo>
                    <a:cubicBezTo>
                      <a:pt x="55423" y="0"/>
                      <a:pt x="45718" y="2728"/>
                      <a:pt x="36134" y="9203"/>
                    </a:cubicBezTo>
                    <a:cubicBezTo>
                      <a:pt x="12586" y="25110"/>
                      <a:pt x="1" y="54754"/>
                      <a:pt x="11842" y="105441"/>
                    </a:cubicBezTo>
                    <a:cubicBezTo>
                      <a:pt x="23683" y="156129"/>
                      <a:pt x="36089" y="200108"/>
                      <a:pt x="58757" y="207564"/>
                    </a:cubicBezTo>
                    <a:cubicBezTo>
                      <a:pt x="62781" y="208888"/>
                      <a:pt x="66999" y="209518"/>
                      <a:pt x="71406" y="209518"/>
                    </a:cubicBezTo>
                    <a:cubicBezTo>
                      <a:pt x="92252" y="209518"/>
                      <a:pt x="117322" y="195421"/>
                      <a:pt x="145959" y="173937"/>
                    </a:cubicBezTo>
                    <a:cubicBezTo>
                      <a:pt x="180649" y="147909"/>
                      <a:pt x="209932" y="125747"/>
                      <a:pt x="209622" y="97815"/>
                    </a:cubicBezTo>
                    <a:cubicBezTo>
                      <a:pt x="209324" y="71150"/>
                      <a:pt x="183909" y="51283"/>
                      <a:pt x="141267" y="28684"/>
                    </a:cubicBezTo>
                    <a:cubicBezTo>
                      <a:pt x="111969" y="13156"/>
                      <a:pt x="87759" y="0"/>
                      <a:pt x="6554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790;p33"/>
              <p:cNvSpPr/>
              <p:nvPr/>
            </p:nvSpPr>
            <p:spPr>
              <a:xfrm>
                <a:off x="2714911" y="1955625"/>
                <a:ext cx="665725" cy="914275"/>
              </a:xfrm>
              <a:custGeom>
                <a:avLst/>
                <a:gdLst/>
                <a:ahLst/>
                <a:cxnLst/>
                <a:rect l="l" t="t" r="r" b="b"/>
                <a:pathLst>
                  <a:path w="26629" h="36571" extrusionOk="0">
                    <a:moveTo>
                      <a:pt x="1" y="1"/>
                    </a:moveTo>
                    <a:lnTo>
                      <a:pt x="1" y="36571"/>
                    </a:lnTo>
                    <a:lnTo>
                      <a:pt x="26628" y="36571"/>
                    </a:lnTo>
                    <a:lnTo>
                      <a:pt x="26628" y="27814"/>
                    </a:lnTo>
                    <a:lnTo>
                      <a:pt x="10044" y="27814"/>
                    </a:lnTo>
                    <a:lnTo>
                      <a:pt x="1004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791;p33"/>
              <p:cNvSpPr/>
              <p:nvPr/>
            </p:nvSpPr>
            <p:spPr>
              <a:xfrm>
                <a:off x="3754036" y="1950475"/>
                <a:ext cx="928425" cy="927150"/>
              </a:xfrm>
              <a:custGeom>
                <a:avLst/>
                <a:gdLst/>
                <a:ahLst/>
                <a:cxnLst/>
                <a:rect l="l" t="t" r="r" b="b"/>
                <a:pathLst>
                  <a:path w="37137" h="37086" extrusionOk="0">
                    <a:moveTo>
                      <a:pt x="18542" y="8910"/>
                    </a:moveTo>
                    <a:cubicBezTo>
                      <a:pt x="19949" y="8910"/>
                      <a:pt x="21177" y="9176"/>
                      <a:pt x="22224" y="9709"/>
                    </a:cubicBezTo>
                    <a:cubicBezTo>
                      <a:pt x="23271" y="10241"/>
                      <a:pt x="24148" y="10945"/>
                      <a:pt x="24851" y="11820"/>
                    </a:cubicBezTo>
                    <a:cubicBezTo>
                      <a:pt x="25556" y="12695"/>
                      <a:pt x="26080" y="13708"/>
                      <a:pt x="26423" y="14860"/>
                    </a:cubicBezTo>
                    <a:cubicBezTo>
                      <a:pt x="26766" y="16011"/>
                      <a:pt x="26937" y="17204"/>
                      <a:pt x="26937" y="18439"/>
                    </a:cubicBezTo>
                    <a:cubicBezTo>
                      <a:pt x="26937" y="19642"/>
                      <a:pt x="26773" y="20837"/>
                      <a:pt x="26448" y="21993"/>
                    </a:cubicBezTo>
                    <a:cubicBezTo>
                      <a:pt x="26122" y="23161"/>
                      <a:pt x="25624" y="24200"/>
                      <a:pt x="24955" y="25110"/>
                    </a:cubicBezTo>
                    <a:cubicBezTo>
                      <a:pt x="24285" y="26019"/>
                      <a:pt x="23417" y="26757"/>
                      <a:pt x="22353" y="27324"/>
                    </a:cubicBezTo>
                    <a:cubicBezTo>
                      <a:pt x="21289" y="27891"/>
                      <a:pt x="20036" y="28174"/>
                      <a:pt x="18594" y="28174"/>
                    </a:cubicBezTo>
                    <a:cubicBezTo>
                      <a:pt x="17151" y="28174"/>
                      <a:pt x="15907" y="27899"/>
                      <a:pt x="14860" y="27350"/>
                    </a:cubicBezTo>
                    <a:cubicBezTo>
                      <a:pt x="13813" y="26801"/>
                      <a:pt x="12946" y="26080"/>
                      <a:pt x="12258" y="25187"/>
                    </a:cubicBezTo>
                    <a:cubicBezTo>
                      <a:pt x="11571" y="24296"/>
                      <a:pt x="11056" y="23274"/>
                      <a:pt x="10713" y="22123"/>
                    </a:cubicBezTo>
                    <a:cubicBezTo>
                      <a:pt x="10370" y="20972"/>
                      <a:pt x="10199" y="19779"/>
                      <a:pt x="10199" y="18543"/>
                    </a:cubicBezTo>
                    <a:cubicBezTo>
                      <a:pt x="10197" y="17349"/>
                      <a:pt x="10362" y="16161"/>
                      <a:pt x="10687" y="15014"/>
                    </a:cubicBezTo>
                    <a:cubicBezTo>
                      <a:pt x="11013" y="13863"/>
                      <a:pt x="11519" y="12834"/>
                      <a:pt x="12207" y="11924"/>
                    </a:cubicBezTo>
                    <a:cubicBezTo>
                      <a:pt x="12894" y="11014"/>
                      <a:pt x="13761" y="10284"/>
                      <a:pt x="14808" y="9735"/>
                    </a:cubicBezTo>
                    <a:cubicBezTo>
                      <a:pt x="15855" y="9186"/>
                      <a:pt x="17099" y="8910"/>
                      <a:pt x="18542" y="8910"/>
                    </a:cubicBezTo>
                    <a:close/>
                    <a:moveTo>
                      <a:pt x="18697" y="1"/>
                    </a:moveTo>
                    <a:cubicBezTo>
                      <a:pt x="15984" y="1"/>
                      <a:pt x="13487" y="508"/>
                      <a:pt x="11203" y="1521"/>
                    </a:cubicBezTo>
                    <a:cubicBezTo>
                      <a:pt x="8920" y="2535"/>
                      <a:pt x="6946" y="3891"/>
                      <a:pt x="5279" y="5590"/>
                    </a:cubicBezTo>
                    <a:cubicBezTo>
                      <a:pt x="3615" y="7289"/>
                      <a:pt x="2319" y="9256"/>
                      <a:pt x="1391" y="11487"/>
                    </a:cubicBezTo>
                    <a:cubicBezTo>
                      <a:pt x="464" y="13720"/>
                      <a:pt x="0" y="16037"/>
                      <a:pt x="0" y="18440"/>
                    </a:cubicBezTo>
                    <a:cubicBezTo>
                      <a:pt x="1" y="20809"/>
                      <a:pt x="447" y="23110"/>
                      <a:pt x="1339" y="25343"/>
                    </a:cubicBezTo>
                    <a:cubicBezTo>
                      <a:pt x="2232" y="27574"/>
                      <a:pt x="3485" y="29558"/>
                      <a:pt x="5099" y="31291"/>
                    </a:cubicBezTo>
                    <a:cubicBezTo>
                      <a:pt x="6713" y="33025"/>
                      <a:pt x="8654" y="34424"/>
                      <a:pt x="10920" y="35489"/>
                    </a:cubicBezTo>
                    <a:cubicBezTo>
                      <a:pt x="13187" y="36553"/>
                      <a:pt x="15710" y="37086"/>
                      <a:pt x="18492" y="37086"/>
                    </a:cubicBezTo>
                    <a:cubicBezTo>
                      <a:pt x="21204" y="37085"/>
                      <a:pt x="23702" y="36570"/>
                      <a:pt x="25986" y="35541"/>
                    </a:cubicBezTo>
                    <a:cubicBezTo>
                      <a:pt x="28270" y="34510"/>
                      <a:pt x="30235" y="33145"/>
                      <a:pt x="31882" y="31446"/>
                    </a:cubicBezTo>
                    <a:cubicBezTo>
                      <a:pt x="33532" y="29745"/>
                      <a:pt x="34819" y="27788"/>
                      <a:pt x="35746" y="25574"/>
                    </a:cubicBezTo>
                    <a:cubicBezTo>
                      <a:pt x="36672" y="23359"/>
                      <a:pt x="37136" y="21050"/>
                      <a:pt x="37136" y="18646"/>
                    </a:cubicBezTo>
                    <a:cubicBezTo>
                      <a:pt x="37135" y="16312"/>
                      <a:pt x="36698" y="14029"/>
                      <a:pt x="35823" y="11796"/>
                    </a:cubicBezTo>
                    <a:cubicBezTo>
                      <a:pt x="34948" y="9564"/>
                      <a:pt x="33702" y="7572"/>
                      <a:pt x="32089" y="5821"/>
                    </a:cubicBezTo>
                    <a:cubicBezTo>
                      <a:pt x="30476" y="4070"/>
                      <a:pt x="28536" y="2662"/>
                      <a:pt x="26269" y="1597"/>
                    </a:cubicBezTo>
                    <a:cubicBezTo>
                      <a:pt x="24003" y="533"/>
                      <a:pt x="21478" y="1"/>
                      <a:pt x="1869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792;p33"/>
              <p:cNvSpPr/>
              <p:nvPr/>
            </p:nvSpPr>
            <p:spPr>
              <a:xfrm>
                <a:off x="2561011" y="3482125"/>
                <a:ext cx="876900" cy="927125"/>
              </a:xfrm>
              <a:custGeom>
                <a:avLst/>
                <a:gdLst/>
                <a:ahLst/>
                <a:cxnLst/>
                <a:rect l="l" t="t" r="r" b="b"/>
                <a:pathLst>
                  <a:path w="35076" h="37085" extrusionOk="0">
                    <a:moveTo>
                      <a:pt x="18749" y="0"/>
                    </a:moveTo>
                    <a:cubicBezTo>
                      <a:pt x="16104" y="0"/>
                      <a:pt x="13641" y="472"/>
                      <a:pt x="11357" y="1416"/>
                    </a:cubicBezTo>
                    <a:cubicBezTo>
                      <a:pt x="9074" y="2362"/>
                      <a:pt x="7090" y="3649"/>
                      <a:pt x="5409" y="5279"/>
                    </a:cubicBezTo>
                    <a:cubicBezTo>
                      <a:pt x="3726" y="6911"/>
                      <a:pt x="2404" y="8834"/>
                      <a:pt x="1442" y="11048"/>
                    </a:cubicBezTo>
                    <a:cubicBezTo>
                      <a:pt x="481" y="13263"/>
                      <a:pt x="0" y="15658"/>
                      <a:pt x="0" y="18234"/>
                    </a:cubicBezTo>
                    <a:cubicBezTo>
                      <a:pt x="0" y="21220"/>
                      <a:pt x="480" y="23882"/>
                      <a:pt x="1442" y="26217"/>
                    </a:cubicBezTo>
                    <a:cubicBezTo>
                      <a:pt x="2404" y="28553"/>
                      <a:pt x="3691" y="30527"/>
                      <a:pt x="5306" y="32140"/>
                    </a:cubicBezTo>
                    <a:cubicBezTo>
                      <a:pt x="6918" y="33755"/>
                      <a:pt x="8807" y="34982"/>
                      <a:pt x="10971" y="35823"/>
                    </a:cubicBezTo>
                    <a:cubicBezTo>
                      <a:pt x="13136" y="36664"/>
                      <a:pt x="15401" y="37084"/>
                      <a:pt x="17769" y="37084"/>
                    </a:cubicBezTo>
                    <a:cubicBezTo>
                      <a:pt x="17771" y="37084"/>
                      <a:pt x="17773" y="37084"/>
                      <a:pt x="17775" y="37084"/>
                    </a:cubicBezTo>
                    <a:cubicBezTo>
                      <a:pt x="21171" y="37084"/>
                      <a:pt x="24174" y="35985"/>
                      <a:pt x="26784" y="33789"/>
                    </a:cubicBezTo>
                    <a:lnTo>
                      <a:pt x="26784" y="33789"/>
                    </a:lnTo>
                    <a:lnTo>
                      <a:pt x="26783" y="36827"/>
                    </a:lnTo>
                    <a:lnTo>
                      <a:pt x="35076" y="36827"/>
                    </a:lnTo>
                    <a:lnTo>
                      <a:pt x="35076" y="17357"/>
                    </a:lnTo>
                    <a:lnTo>
                      <a:pt x="20036" y="17357"/>
                    </a:lnTo>
                    <a:lnTo>
                      <a:pt x="20036" y="24569"/>
                    </a:lnTo>
                    <a:lnTo>
                      <a:pt x="26372" y="24569"/>
                    </a:lnTo>
                    <a:cubicBezTo>
                      <a:pt x="24140" y="26972"/>
                      <a:pt x="21564" y="28173"/>
                      <a:pt x="18646" y="28173"/>
                    </a:cubicBezTo>
                    <a:cubicBezTo>
                      <a:pt x="17376" y="28173"/>
                      <a:pt x="16225" y="27941"/>
                      <a:pt x="15195" y="27478"/>
                    </a:cubicBezTo>
                    <a:cubicBezTo>
                      <a:pt x="14165" y="27015"/>
                      <a:pt x="13281" y="26363"/>
                      <a:pt x="12543" y="25522"/>
                    </a:cubicBezTo>
                    <a:cubicBezTo>
                      <a:pt x="11805" y="24680"/>
                      <a:pt x="11229" y="23676"/>
                      <a:pt x="10817" y="22508"/>
                    </a:cubicBezTo>
                    <a:cubicBezTo>
                      <a:pt x="10405" y="21341"/>
                      <a:pt x="10199" y="20036"/>
                      <a:pt x="10199" y="18594"/>
                    </a:cubicBezTo>
                    <a:cubicBezTo>
                      <a:pt x="10199" y="17185"/>
                      <a:pt x="10405" y="15889"/>
                      <a:pt x="10817" y="14705"/>
                    </a:cubicBezTo>
                    <a:cubicBezTo>
                      <a:pt x="11229" y="13520"/>
                      <a:pt x="11797" y="12497"/>
                      <a:pt x="12517" y="11640"/>
                    </a:cubicBezTo>
                    <a:cubicBezTo>
                      <a:pt x="13237" y="10782"/>
                      <a:pt x="14095" y="10113"/>
                      <a:pt x="15092" y="9632"/>
                    </a:cubicBezTo>
                    <a:cubicBezTo>
                      <a:pt x="16087" y="9151"/>
                      <a:pt x="17185" y="8911"/>
                      <a:pt x="18388" y="8911"/>
                    </a:cubicBezTo>
                    <a:cubicBezTo>
                      <a:pt x="20002" y="8911"/>
                      <a:pt x="21530" y="9349"/>
                      <a:pt x="22973" y="10224"/>
                    </a:cubicBezTo>
                    <a:cubicBezTo>
                      <a:pt x="24415" y="11099"/>
                      <a:pt x="25496" y="12259"/>
                      <a:pt x="26217" y="13701"/>
                    </a:cubicBezTo>
                    <a:lnTo>
                      <a:pt x="33687" y="7984"/>
                    </a:lnTo>
                    <a:cubicBezTo>
                      <a:pt x="33033" y="6748"/>
                      <a:pt x="32192" y="5640"/>
                      <a:pt x="31162" y="4662"/>
                    </a:cubicBezTo>
                    <a:cubicBezTo>
                      <a:pt x="30132" y="3683"/>
                      <a:pt x="28974" y="2842"/>
                      <a:pt x="27687" y="2138"/>
                    </a:cubicBezTo>
                    <a:cubicBezTo>
                      <a:pt x="26398" y="1433"/>
                      <a:pt x="24998" y="901"/>
                      <a:pt x="23487" y="540"/>
                    </a:cubicBezTo>
                    <a:cubicBezTo>
                      <a:pt x="21975" y="180"/>
                      <a:pt x="20396" y="0"/>
                      <a:pt x="1874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793;p33"/>
              <p:cNvSpPr/>
              <p:nvPr/>
            </p:nvSpPr>
            <p:spPr>
              <a:xfrm>
                <a:off x="3858961" y="3483425"/>
                <a:ext cx="928425" cy="927125"/>
              </a:xfrm>
              <a:custGeom>
                <a:avLst/>
                <a:gdLst/>
                <a:ahLst/>
                <a:cxnLst/>
                <a:rect l="l" t="t" r="r" b="b"/>
                <a:pathLst>
                  <a:path w="37137" h="37085" extrusionOk="0">
                    <a:moveTo>
                      <a:pt x="18542" y="8909"/>
                    </a:moveTo>
                    <a:cubicBezTo>
                      <a:pt x="19949" y="8909"/>
                      <a:pt x="21178" y="9175"/>
                      <a:pt x="22225" y="9708"/>
                    </a:cubicBezTo>
                    <a:cubicBezTo>
                      <a:pt x="23272" y="10240"/>
                      <a:pt x="24148" y="10943"/>
                      <a:pt x="24851" y="11819"/>
                    </a:cubicBezTo>
                    <a:cubicBezTo>
                      <a:pt x="25557" y="12694"/>
                      <a:pt x="26081" y="13708"/>
                      <a:pt x="26424" y="14858"/>
                    </a:cubicBezTo>
                    <a:cubicBezTo>
                      <a:pt x="26767" y="16009"/>
                      <a:pt x="26938" y="17202"/>
                      <a:pt x="26938" y="18439"/>
                    </a:cubicBezTo>
                    <a:cubicBezTo>
                      <a:pt x="26938" y="19640"/>
                      <a:pt x="26774" y="20835"/>
                      <a:pt x="26449" y="21992"/>
                    </a:cubicBezTo>
                    <a:cubicBezTo>
                      <a:pt x="26123" y="23161"/>
                      <a:pt x="25625" y="24199"/>
                      <a:pt x="24956" y="25109"/>
                    </a:cubicBezTo>
                    <a:cubicBezTo>
                      <a:pt x="24285" y="26018"/>
                      <a:pt x="23418" y="26756"/>
                      <a:pt x="22354" y="27323"/>
                    </a:cubicBezTo>
                    <a:cubicBezTo>
                      <a:pt x="21290" y="27889"/>
                      <a:pt x="20037" y="28174"/>
                      <a:pt x="18594" y="28174"/>
                    </a:cubicBezTo>
                    <a:cubicBezTo>
                      <a:pt x="17152" y="28172"/>
                      <a:pt x="15908" y="27897"/>
                      <a:pt x="14861" y="27349"/>
                    </a:cubicBezTo>
                    <a:cubicBezTo>
                      <a:pt x="13814" y="26800"/>
                      <a:pt x="12946" y="26079"/>
                      <a:pt x="12259" y="25186"/>
                    </a:cubicBezTo>
                    <a:cubicBezTo>
                      <a:pt x="11571" y="24294"/>
                      <a:pt x="11056" y="23273"/>
                      <a:pt x="10714" y="22123"/>
                    </a:cubicBezTo>
                    <a:cubicBezTo>
                      <a:pt x="10371" y="20971"/>
                      <a:pt x="10199" y="19778"/>
                      <a:pt x="10199" y="18542"/>
                    </a:cubicBezTo>
                    <a:lnTo>
                      <a:pt x="10200" y="18542"/>
                    </a:lnTo>
                    <a:cubicBezTo>
                      <a:pt x="10198" y="17348"/>
                      <a:pt x="10362" y="16161"/>
                      <a:pt x="10688" y="15013"/>
                    </a:cubicBezTo>
                    <a:cubicBezTo>
                      <a:pt x="11014" y="13863"/>
                      <a:pt x="11520" y="12833"/>
                      <a:pt x="12208" y="11922"/>
                    </a:cubicBezTo>
                    <a:cubicBezTo>
                      <a:pt x="12894" y="11012"/>
                      <a:pt x="13761" y="10283"/>
                      <a:pt x="14809" y="9734"/>
                    </a:cubicBezTo>
                    <a:cubicBezTo>
                      <a:pt x="15856" y="9184"/>
                      <a:pt x="17100" y="8909"/>
                      <a:pt x="18542" y="8909"/>
                    </a:cubicBezTo>
                    <a:close/>
                    <a:moveTo>
                      <a:pt x="18688" y="0"/>
                    </a:moveTo>
                    <a:cubicBezTo>
                      <a:pt x="15979" y="0"/>
                      <a:pt x="13485" y="506"/>
                      <a:pt x="11204" y="1520"/>
                    </a:cubicBezTo>
                    <a:cubicBezTo>
                      <a:pt x="8921" y="2533"/>
                      <a:pt x="6946" y="3889"/>
                      <a:pt x="5280" y="5588"/>
                    </a:cubicBezTo>
                    <a:cubicBezTo>
                      <a:pt x="3616" y="7288"/>
                      <a:pt x="2319" y="9254"/>
                      <a:pt x="1392" y="11485"/>
                    </a:cubicBezTo>
                    <a:cubicBezTo>
                      <a:pt x="464" y="13718"/>
                      <a:pt x="1" y="16035"/>
                      <a:pt x="1" y="18439"/>
                    </a:cubicBezTo>
                    <a:cubicBezTo>
                      <a:pt x="1" y="20807"/>
                      <a:pt x="447" y="23107"/>
                      <a:pt x="1340" y="25341"/>
                    </a:cubicBezTo>
                    <a:cubicBezTo>
                      <a:pt x="2232" y="27574"/>
                      <a:pt x="3486" y="29557"/>
                      <a:pt x="5100" y="31290"/>
                    </a:cubicBezTo>
                    <a:cubicBezTo>
                      <a:pt x="6714" y="33025"/>
                      <a:pt x="8655" y="34424"/>
                      <a:pt x="10921" y="35488"/>
                    </a:cubicBezTo>
                    <a:cubicBezTo>
                      <a:pt x="13186" y="36552"/>
                      <a:pt x="15710" y="37084"/>
                      <a:pt x="18491" y="37084"/>
                    </a:cubicBezTo>
                    <a:cubicBezTo>
                      <a:pt x="21204" y="37084"/>
                      <a:pt x="23702" y="36569"/>
                      <a:pt x="25987" y="35539"/>
                    </a:cubicBezTo>
                    <a:cubicBezTo>
                      <a:pt x="28270" y="34509"/>
                      <a:pt x="30236" y="33145"/>
                      <a:pt x="31883" y="31444"/>
                    </a:cubicBezTo>
                    <a:cubicBezTo>
                      <a:pt x="33532" y="29745"/>
                      <a:pt x="34819" y="27787"/>
                      <a:pt x="35747" y="25572"/>
                    </a:cubicBezTo>
                    <a:cubicBezTo>
                      <a:pt x="36673" y="23358"/>
                      <a:pt x="37137" y="21048"/>
                      <a:pt x="37137" y="18645"/>
                    </a:cubicBezTo>
                    <a:cubicBezTo>
                      <a:pt x="37136" y="16310"/>
                      <a:pt x="36699" y="14027"/>
                      <a:pt x="35824" y="11796"/>
                    </a:cubicBezTo>
                    <a:cubicBezTo>
                      <a:pt x="34949" y="9563"/>
                      <a:pt x="33703" y="7571"/>
                      <a:pt x="32090" y="5820"/>
                    </a:cubicBezTo>
                    <a:cubicBezTo>
                      <a:pt x="30476" y="4069"/>
                      <a:pt x="28536" y="2661"/>
                      <a:pt x="26269" y="1597"/>
                    </a:cubicBezTo>
                    <a:cubicBezTo>
                      <a:pt x="24002" y="532"/>
                      <a:pt x="21478" y="0"/>
                      <a:pt x="18697" y="0"/>
                    </a:cubicBezTo>
                    <a:cubicBezTo>
                      <a:pt x="18694" y="0"/>
                      <a:pt x="18691" y="0"/>
                      <a:pt x="1868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794;p33"/>
              <p:cNvSpPr/>
              <p:nvPr/>
            </p:nvSpPr>
            <p:spPr>
              <a:xfrm>
                <a:off x="2688125" y="1159000"/>
                <a:ext cx="229325" cy="239450"/>
              </a:xfrm>
              <a:custGeom>
                <a:avLst/>
                <a:gdLst/>
                <a:ahLst/>
                <a:cxnLst/>
                <a:rect l="l" t="t" r="r" b="b"/>
                <a:pathLst>
                  <a:path w="9173" h="9578" extrusionOk="0">
                    <a:moveTo>
                      <a:pt x="0" y="1"/>
                    </a:moveTo>
                    <a:lnTo>
                      <a:pt x="3249" y="6381"/>
                    </a:lnTo>
                    <a:lnTo>
                      <a:pt x="3249" y="9577"/>
                    </a:lnTo>
                    <a:lnTo>
                      <a:pt x="5867" y="9577"/>
                    </a:lnTo>
                    <a:lnTo>
                      <a:pt x="5867" y="6407"/>
                    </a:lnTo>
                    <a:lnTo>
                      <a:pt x="9172" y="1"/>
                    </a:lnTo>
                    <a:lnTo>
                      <a:pt x="6312" y="1"/>
                    </a:lnTo>
                    <a:lnTo>
                      <a:pt x="4558" y="4141"/>
                    </a:lnTo>
                    <a:lnTo>
                      <a:pt x="284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795;p33"/>
              <p:cNvSpPr/>
              <p:nvPr/>
            </p:nvSpPr>
            <p:spPr>
              <a:xfrm>
                <a:off x="3200025" y="1157650"/>
                <a:ext cx="243200" cy="242825"/>
              </a:xfrm>
              <a:custGeom>
                <a:avLst/>
                <a:gdLst/>
                <a:ahLst/>
                <a:cxnLst/>
                <a:rect l="l" t="t" r="r" b="b"/>
                <a:pathLst>
                  <a:path w="9728" h="9713" extrusionOk="0">
                    <a:moveTo>
                      <a:pt x="4857" y="2334"/>
                    </a:moveTo>
                    <a:cubicBezTo>
                      <a:pt x="5226" y="2335"/>
                      <a:pt x="5547" y="2404"/>
                      <a:pt x="5823" y="2543"/>
                    </a:cubicBezTo>
                    <a:cubicBezTo>
                      <a:pt x="6089" y="2677"/>
                      <a:pt x="6323" y="2865"/>
                      <a:pt x="6510" y="3096"/>
                    </a:cubicBezTo>
                    <a:cubicBezTo>
                      <a:pt x="6698" y="3332"/>
                      <a:pt x="6837" y="3602"/>
                      <a:pt x="6922" y="3892"/>
                    </a:cubicBezTo>
                    <a:cubicBezTo>
                      <a:pt x="7011" y="4196"/>
                      <a:pt x="7057" y="4512"/>
                      <a:pt x="7057" y="4830"/>
                    </a:cubicBezTo>
                    <a:cubicBezTo>
                      <a:pt x="7057" y="5145"/>
                      <a:pt x="7012" y="5457"/>
                      <a:pt x="6927" y="5761"/>
                    </a:cubicBezTo>
                    <a:cubicBezTo>
                      <a:pt x="6843" y="6068"/>
                      <a:pt x="6712" y="6338"/>
                      <a:pt x="6537" y="6577"/>
                    </a:cubicBezTo>
                    <a:cubicBezTo>
                      <a:pt x="6361" y="6815"/>
                      <a:pt x="6135" y="7008"/>
                      <a:pt x="5855" y="7157"/>
                    </a:cubicBezTo>
                    <a:cubicBezTo>
                      <a:pt x="5576" y="7305"/>
                      <a:pt x="5250" y="7380"/>
                      <a:pt x="4872" y="7380"/>
                    </a:cubicBezTo>
                    <a:cubicBezTo>
                      <a:pt x="4492" y="7380"/>
                      <a:pt x="4167" y="7307"/>
                      <a:pt x="3892" y="7163"/>
                    </a:cubicBezTo>
                    <a:cubicBezTo>
                      <a:pt x="3617" y="7020"/>
                      <a:pt x="3391" y="6831"/>
                      <a:pt x="3212" y="6596"/>
                    </a:cubicBezTo>
                    <a:cubicBezTo>
                      <a:pt x="3027" y="6356"/>
                      <a:pt x="2890" y="6084"/>
                      <a:pt x="2807" y="5794"/>
                    </a:cubicBezTo>
                    <a:cubicBezTo>
                      <a:pt x="2716" y="5490"/>
                      <a:pt x="2671" y="5174"/>
                      <a:pt x="2672" y="4856"/>
                    </a:cubicBezTo>
                    <a:cubicBezTo>
                      <a:pt x="2672" y="4544"/>
                      <a:pt x="2715" y="4234"/>
                      <a:pt x="2800" y="3932"/>
                    </a:cubicBezTo>
                    <a:cubicBezTo>
                      <a:pt x="2881" y="3640"/>
                      <a:pt x="3016" y="3366"/>
                      <a:pt x="3197" y="3123"/>
                    </a:cubicBezTo>
                    <a:cubicBezTo>
                      <a:pt x="3380" y="2884"/>
                      <a:pt x="3612" y="2687"/>
                      <a:pt x="3879" y="2550"/>
                    </a:cubicBezTo>
                    <a:cubicBezTo>
                      <a:pt x="4154" y="2406"/>
                      <a:pt x="4479" y="2334"/>
                      <a:pt x="4857" y="2334"/>
                    </a:cubicBezTo>
                    <a:close/>
                    <a:moveTo>
                      <a:pt x="4897" y="1"/>
                    </a:moveTo>
                    <a:cubicBezTo>
                      <a:pt x="4186" y="1"/>
                      <a:pt x="3531" y="133"/>
                      <a:pt x="2935" y="398"/>
                    </a:cubicBezTo>
                    <a:cubicBezTo>
                      <a:pt x="2337" y="664"/>
                      <a:pt x="1819" y="1020"/>
                      <a:pt x="1384" y="1464"/>
                    </a:cubicBezTo>
                    <a:cubicBezTo>
                      <a:pt x="948" y="1909"/>
                      <a:pt x="601" y="2433"/>
                      <a:pt x="365" y="3009"/>
                    </a:cubicBezTo>
                    <a:cubicBezTo>
                      <a:pt x="124" y="3586"/>
                      <a:pt x="0" y="4205"/>
                      <a:pt x="1" y="4830"/>
                    </a:cubicBezTo>
                    <a:cubicBezTo>
                      <a:pt x="0" y="5449"/>
                      <a:pt x="119" y="6063"/>
                      <a:pt x="352" y="6637"/>
                    </a:cubicBezTo>
                    <a:cubicBezTo>
                      <a:pt x="580" y="7213"/>
                      <a:pt x="914" y="7742"/>
                      <a:pt x="1336" y="8196"/>
                    </a:cubicBezTo>
                    <a:cubicBezTo>
                      <a:pt x="1758" y="8650"/>
                      <a:pt x="2267" y="9017"/>
                      <a:pt x="2860" y="9295"/>
                    </a:cubicBezTo>
                    <a:cubicBezTo>
                      <a:pt x="3454" y="9574"/>
                      <a:pt x="4115" y="9713"/>
                      <a:pt x="4844" y="9713"/>
                    </a:cubicBezTo>
                    <a:cubicBezTo>
                      <a:pt x="5553" y="9713"/>
                      <a:pt x="6207" y="9577"/>
                      <a:pt x="6805" y="9308"/>
                    </a:cubicBezTo>
                    <a:cubicBezTo>
                      <a:pt x="7404" y="9038"/>
                      <a:pt x="7919" y="8682"/>
                      <a:pt x="8351" y="8235"/>
                    </a:cubicBezTo>
                    <a:cubicBezTo>
                      <a:pt x="8782" y="7792"/>
                      <a:pt x="9125" y="7270"/>
                      <a:pt x="9361" y="6698"/>
                    </a:cubicBezTo>
                    <a:cubicBezTo>
                      <a:pt x="9603" y="6124"/>
                      <a:pt x="9727" y="5507"/>
                      <a:pt x="9726" y="4883"/>
                    </a:cubicBezTo>
                    <a:cubicBezTo>
                      <a:pt x="9725" y="4270"/>
                      <a:pt x="9608" y="3661"/>
                      <a:pt x="9382" y="3089"/>
                    </a:cubicBezTo>
                    <a:cubicBezTo>
                      <a:pt x="9157" y="2512"/>
                      <a:pt x="8826" y="1981"/>
                      <a:pt x="8405" y="1524"/>
                    </a:cubicBezTo>
                    <a:cubicBezTo>
                      <a:pt x="7981" y="1066"/>
                      <a:pt x="7473" y="697"/>
                      <a:pt x="6880" y="418"/>
                    </a:cubicBezTo>
                    <a:cubicBezTo>
                      <a:pt x="6288" y="140"/>
                      <a:pt x="5627" y="1"/>
                      <a:pt x="489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796;p33"/>
              <p:cNvSpPr/>
              <p:nvPr/>
            </p:nvSpPr>
            <p:spPr>
              <a:xfrm>
                <a:off x="3761200" y="1159000"/>
                <a:ext cx="216200" cy="241500"/>
              </a:xfrm>
              <a:custGeom>
                <a:avLst/>
                <a:gdLst/>
                <a:ahLst/>
                <a:cxnLst/>
                <a:rect l="l" t="t" r="r" b="b"/>
                <a:pathLst>
                  <a:path w="8648" h="9660" extrusionOk="0">
                    <a:moveTo>
                      <a:pt x="0" y="1"/>
                    </a:moveTo>
                    <a:lnTo>
                      <a:pt x="0" y="4926"/>
                    </a:lnTo>
                    <a:cubicBezTo>
                      <a:pt x="0" y="5564"/>
                      <a:pt x="82" y="6169"/>
                      <a:pt x="244" y="6739"/>
                    </a:cubicBezTo>
                    <a:cubicBezTo>
                      <a:pt x="406" y="7310"/>
                      <a:pt x="663" y="7811"/>
                      <a:pt x="1012" y="8243"/>
                    </a:cubicBezTo>
                    <a:cubicBezTo>
                      <a:pt x="1363" y="8675"/>
                      <a:pt x="1810" y="9019"/>
                      <a:pt x="2355" y="9275"/>
                    </a:cubicBezTo>
                    <a:cubicBezTo>
                      <a:pt x="2900" y="9532"/>
                      <a:pt x="3554" y="9660"/>
                      <a:pt x="4318" y="9660"/>
                    </a:cubicBezTo>
                    <a:cubicBezTo>
                      <a:pt x="5055" y="9660"/>
                      <a:pt x="5696" y="9539"/>
                      <a:pt x="6239" y="9295"/>
                    </a:cubicBezTo>
                    <a:cubicBezTo>
                      <a:pt x="6784" y="9052"/>
                      <a:pt x="7235" y="8720"/>
                      <a:pt x="7595" y="8297"/>
                    </a:cubicBezTo>
                    <a:cubicBezTo>
                      <a:pt x="7955" y="7875"/>
                      <a:pt x="8220" y="7373"/>
                      <a:pt x="8391" y="6794"/>
                    </a:cubicBezTo>
                    <a:cubicBezTo>
                      <a:pt x="8562" y="6213"/>
                      <a:pt x="8647" y="5590"/>
                      <a:pt x="8647" y="4926"/>
                    </a:cubicBezTo>
                    <a:lnTo>
                      <a:pt x="8647" y="1"/>
                    </a:lnTo>
                    <a:lnTo>
                      <a:pt x="6017" y="1"/>
                    </a:lnTo>
                    <a:lnTo>
                      <a:pt x="6017" y="4924"/>
                    </a:lnTo>
                    <a:cubicBezTo>
                      <a:pt x="6018" y="5228"/>
                      <a:pt x="5987" y="5531"/>
                      <a:pt x="5923" y="5828"/>
                    </a:cubicBezTo>
                    <a:cubicBezTo>
                      <a:pt x="5860" y="6115"/>
                      <a:pt x="5760" y="6370"/>
                      <a:pt x="5626" y="6590"/>
                    </a:cubicBezTo>
                    <a:cubicBezTo>
                      <a:pt x="5494" y="6807"/>
                      <a:pt x="5314" y="6989"/>
                      <a:pt x="5099" y="7123"/>
                    </a:cubicBezTo>
                    <a:cubicBezTo>
                      <a:pt x="4883" y="7258"/>
                      <a:pt x="4623" y="7326"/>
                      <a:pt x="4317" y="7326"/>
                    </a:cubicBezTo>
                    <a:cubicBezTo>
                      <a:pt x="4010" y="7326"/>
                      <a:pt x="3752" y="7260"/>
                      <a:pt x="3543" y="7130"/>
                    </a:cubicBezTo>
                    <a:cubicBezTo>
                      <a:pt x="3330" y="6998"/>
                      <a:pt x="3152" y="6818"/>
                      <a:pt x="3023" y="6604"/>
                    </a:cubicBezTo>
                    <a:cubicBezTo>
                      <a:pt x="2888" y="6384"/>
                      <a:pt x="2787" y="6128"/>
                      <a:pt x="2726" y="5836"/>
                    </a:cubicBezTo>
                    <a:cubicBezTo>
                      <a:pt x="2662" y="5536"/>
                      <a:pt x="2630" y="5231"/>
                      <a:pt x="2630" y="4926"/>
                    </a:cubicBezTo>
                    <a:lnTo>
                      <a:pt x="263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797;p33"/>
              <p:cNvSpPr/>
              <p:nvPr/>
            </p:nvSpPr>
            <p:spPr>
              <a:xfrm>
                <a:off x="4308525" y="1159000"/>
                <a:ext cx="206775" cy="239475"/>
              </a:xfrm>
              <a:custGeom>
                <a:avLst/>
                <a:gdLst/>
                <a:ahLst/>
                <a:cxnLst/>
                <a:rect l="l" t="t" r="r" b="b"/>
                <a:pathLst>
                  <a:path w="8271" h="9579" extrusionOk="0">
                    <a:moveTo>
                      <a:pt x="4223" y="2295"/>
                    </a:moveTo>
                    <a:cubicBezTo>
                      <a:pt x="4384" y="2295"/>
                      <a:pt x="4546" y="2382"/>
                      <a:pt x="4708" y="2557"/>
                    </a:cubicBezTo>
                    <a:cubicBezTo>
                      <a:pt x="4871" y="2733"/>
                      <a:pt x="4953" y="2987"/>
                      <a:pt x="4953" y="3319"/>
                    </a:cubicBezTo>
                    <a:cubicBezTo>
                      <a:pt x="4951" y="3643"/>
                      <a:pt x="4881" y="3894"/>
                      <a:pt x="4742" y="4074"/>
                    </a:cubicBezTo>
                    <a:cubicBezTo>
                      <a:pt x="4603" y="4254"/>
                      <a:pt x="4452" y="4345"/>
                      <a:pt x="4290" y="4345"/>
                    </a:cubicBezTo>
                    <a:lnTo>
                      <a:pt x="2631" y="4345"/>
                    </a:lnTo>
                    <a:lnTo>
                      <a:pt x="2631" y="2295"/>
                    </a:lnTo>
                    <a:close/>
                    <a:moveTo>
                      <a:pt x="1" y="1"/>
                    </a:moveTo>
                    <a:lnTo>
                      <a:pt x="1" y="9578"/>
                    </a:lnTo>
                    <a:lnTo>
                      <a:pt x="2631" y="9578"/>
                    </a:lnTo>
                    <a:lnTo>
                      <a:pt x="2631" y="6637"/>
                    </a:lnTo>
                    <a:lnTo>
                      <a:pt x="3617" y="6637"/>
                    </a:lnTo>
                    <a:lnTo>
                      <a:pt x="5302" y="9578"/>
                    </a:lnTo>
                    <a:lnTo>
                      <a:pt x="8271" y="9578"/>
                    </a:lnTo>
                    <a:lnTo>
                      <a:pt x="6246" y="6058"/>
                    </a:lnTo>
                    <a:cubicBezTo>
                      <a:pt x="6679" y="5751"/>
                      <a:pt x="7016" y="5358"/>
                      <a:pt x="7259" y="4877"/>
                    </a:cubicBezTo>
                    <a:cubicBezTo>
                      <a:pt x="7501" y="4396"/>
                      <a:pt x="7622" y="3877"/>
                      <a:pt x="7622" y="3319"/>
                    </a:cubicBezTo>
                    <a:cubicBezTo>
                      <a:pt x="7622" y="2914"/>
                      <a:pt x="7542" y="2512"/>
                      <a:pt x="7380" y="2111"/>
                    </a:cubicBezTo>
                    <a:cubicBezTo>
                      <a:pt x="7222" y="1719"/>
                      <a:pt x="6996" y="1358"/>
                      <a:pt x="6712" y="1046"/>
                    </a:cubicBezTo>
                    <a:cubicBezTo>
                      <a:pt x="6429" y="736"/>
                      <a:pt x="6089" y="483"/>
                      <a:pt x="5693" y="291"/>
                    </a:cubicBezTo>
                    <a:cubicBezTo>
                      <a:pt x="5297" y="97"/>
                      <a:pt x="4865" y="1"/>
                      <a:pt x="439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798;p33"/>
              <p:cNvSpPr/>
              <p:nvPr/>
            </p:nvSpPr>
            <p:spPr>
              <a:xfrm>
                <a:off x="5268025" y="2778925"/>
                <a:ext cx="61375" cy="1937650"/>
              </a:xfrm>
              <a:custGeom>
                <a:avLst/>
                <a:gdLst/>
                <a:ahLst/>
                <a:cxnLst/>
                <a:rect l="l" t="t" r="r" b="b"/>
                <a:pathLst>
                  <a:path w="2455" h="77506" extrusionOk="0">
                    <a:moveTo>
                      <a:pt x="1" y="0"/>
                    </a:moveTo>
                    <a:lnTo>
                      <a:pt x="1" y="77506"/>
                    </a:lnTo>
                    <a:lnTo>
                      <a:pt x="2454" y="77506"/>
                    </a:lnTo>
                    <a:lnTo>
                      <a:pt x="245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799;p33"/>
              <p:cNvSpPr/>
              <p:nvPr/>
            </p:nvSpPr>
            <p:spPr>
              <a:xfrm>
                <a:off x="1982525" y="1430775"/>
                <a:ext cx="61350" cy="1573050"/>
              </a:xfrm>
              <a:custGeom>
                <a:avLst/>
                <a:gdLst/>
                <a:ahLst/>
                <a:cxnLst/>
                <a:rect l="l" t="t" r="r" b="b"/>
                <a:pathLst>
                  <a:path w="2454" h="62922" extrusionOk="0">
                    <a:moveTo>
                      <a:pt x="0" y="0"/>
                    </a:moveTo>
                    <a:lnTo>
                      <a:pt x="0" y="62922"/>
                    </a:lnTo>
                    <a:lnTo>
                      <a:pt x="2453" y="62922"/>
                    </a:lnTo>
                    <a:lnTo>
                      <a:pt x="245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800;p33"/>
              <p:cNvSpPr/>
              <p:nvPr/>
            </p:nvSpPr>
            <p:spPr>
              <a:xfrm>
                <a:off x="1882200" y="3263125"/>
                <a:ext cx="236575" cy="236525"/>
              </a:xfrm>
              <a:custGeom>
                <a:avLst/>
                <a:gdLst/>
                <a:ahLst/>
                <a:cxnLst/>
                <a:rect l="l" t="t" r="r" b="b"/>
                <a:pathLst>
                  <a:path w="9463" h="9461" extrusionOk="0">
                    <a:moveTo>
                      <a:pt x="4732" y="2452"/>
                    </a:moveTo>
                    <a:cubicBezTo>
                      <a:pt x="5987" y="2452"/>
                      <a:pt x="7010" y="3475"/>
                      <a:pt x="7010" y="4730"/>
                    </a:cubicBezTo>
                    <a:cubicBezTo>
                      <a:pt x="7010" y="5987"/>
                      <a:pt x="5989" y="7009"/>
                      <a:pt x="4732" y="7009"/>
                    </a:cubicBezTo>
                    <a:cubicBezTo>
                      <a:pt x="3475" y="7009"/>
                      <a:pt x="2453" y="5988"/>
                      <a:pt x="2453" y="4730"/>
                    </a:cubicBezTo>
                    <a:cubicBezTo>
                      <a:pt x="2453" y="3473"/>
                      <a:pt x="3475" y="2452"/>
                      <a:pt x="4732" y="2452"/>
                    </a:cubicBezTo>
                    <a:close/>
                    <a:moveTo>
                      <a:pt x="4732" y="0"/>
                    </a:moveTo>
                    <a:cubicBezTo>
                      <a:pt x="2124" y="0"/>
                      <a:pt x="1" y="2122"/>
                      <a:pt x="1" y="4730"/>
                    </a:cubicBezTo>
                    <a:cubicBezTo>
                      <a:pt x="1" y="7338"/>
                      <a:pt x="2124" y="9461"/>
                      <a:pt x="4732" y="9461"/>
                    </a:cubicBezTo>
                    <a:cubicBezTo>
                      <a:pt x="7341" y="9461"/>
                      <a:pt x="9463" y="7338"/>
                      <a:pt x="9463" y="4730"/>
                    </a:cubicBezTo>
                    <a:cubicBezTo>
                      <a:pt x="9463" y="2123"/>
                      <a:pt x="7339" y="0"/>
                      <a:pt x="473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801;p33"/>
              <p:cNvSpPr/>
              <p:nvPr/>
            </p:nvSpPr>
            <p:spPr>
              <a:xfrm>
                <a:off x="5180450" y="2322125"/>
                <a:ext cx="236575" cy="236575"/>
              </a:xfrm>
              <a:custGeom>
                <a:avLst/>
                <a:gdLst/>
                <a:ahLst/>
                <a:cxnLst/>
                <a:rect l="l" t="t" r="r" b="b"/>
                <a:pathLst>
                  <a:path w="9463" h="9463" extrusionOk="0">
                    <a:moveTo>
                      <a:pt x="4731" y="2452"/>
                    </a:moveTo>
                    <a:cubicBezTo>
                      <a:pt x="5987" y="2452"/>
                      <a:pt x="7009" y="3475"/>
                      <a:pt x="7009" y="4731"/>
                    </a:cubicBezTo>
                    <a:cubicBezTo>
                      <a:pt x="7009" y="5988"/>
                      <a:pt x="5988" y="7010"/>
                      <a:pt x="4731" y="7010"/>
                    </a:cubicBezTo>
                    <a:cubicBezTo>
                      <a:pt x="3474" y="7010"/>
                      <a:pt x="2452" y="5988"/>
                      <a:pt x="2452" y="4731"/>
                    </a:cubicBezTo>
                    <a:cubicBezTo>
                      <a:pt x="2452" y="3475"/>
                      <a:pt x="3474" y="2454"/>
                      <a:pt x="4731" y="2454"/>
                    </a:cubicBezTo>
                    <a:lnTo>
                      <a:pt x="4731" y="2452"/>
                    </a:lnTo>
                    <a:close/>
                    <a:moveTo>
                      <a:pt x="4731" y="0"/>
                    </a:moveTo>
                    <a:cubicBezTo>
                      <a:pt x="2123" y="0"/>
                      <a:pt x="0" y="2123"/>
                      <a:pt x="0" y="4731"/>
                    </a:cubicBezTo>
                    <a:cubicBezTo>
                      <a:pt x="0" y="7340"/>
                      <a:pt x="2123" y="9462"/>
                      <a:pt x="4731" y="9462"/>
                    </a:cubicBezTo>
                    <a:cubicBezTo>
                      <a:pt x="7340" y="9462"/>
                      <a:pt x="9462" y="7339"/>
                      <a:pt x="9462" y="4731"/>
                    </a:cubicBezTo>
                    <a:cubicBezTo>
                      <a:pt x="9462" y="2123"/>
                      <a:pt x="7338" y="0"/>
                      <a:pt x="473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" name="Google Shape;802;p33"/>
            <p:cNvSpPr/>
            <p:nvPr/>
          </p:nvSpPr>
          <p:spPr>
            <a:xfrm>
              <a:off x="956925" y="1380150"/>
              <a:ext cx="3615092" cy="2964328"/>
            </a:xfrm>
            <a:custGeom>
              <a:avLst/>
              <a:gdLst/>
              <a:ahLst/>
              <a:cxnLst/>
              <a:rect l="l" t="t" r="r" b="b"/>
              <a:pathLst>
                <a:path w="36553" h="27968" extrusionOk="0">
                  <a:moveTo>
                    <a:pt x="0" y="0"/>
                  </a:moveTo>
                  <a:lnTo>
                    <a:pt x="0" y="27968"/>
                  </a:lnTo>
                  <a:lnTo>
                    <a:pt x="36553" y="27968"/>
                  </a:lnTo>
                  <a:lnTo>
                    <a:pt x="36553" y="0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803;p33"/>
            <p:cNvSpPr/>
            <p:nvPr/>
          </p:nvSpPr>
          <p:spPr>
            <a:xfrm>
              <a:off x="956924" y="1381176"/>
              <a:ext cx="3615092" cy="183518"/>
            </a:xfrm>
            <a:custGeom>
              <a:avLst/>
              <a:gdLst/>
              <a:ahLst/>
              <a:cxnLst/>
              <a:rect l="l" t="t" r="r" b="b"/>
              <a:pathLst>
                <a:path w="36553" h="2620" extrusionOk="0">
                  <a:moveTo>
                    <a:pt x="0" y="0"/>
                  </a:moveTo>
                  <a:lnTo>
                    <a:pt x="0" y="2619"/>
                  </a:lnTo>
                  <a:lnTo>
                    <a:pt x="36553" y="2619"/>
                  </a:lnTo>
                  <a:lnTo>
                    <a:pt x="36553" y="0"/>
                  </a:ln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804;p33"/>
            <p:cNvSpPr/>
            <p:nvPr/>
          </p:nvSpPr>
          <p:spPr>
            <a:xfrm>
              <a:off x="1140305" y="1422799"/>
              <a:ext cx="97709" cy="96718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805;p33"/>
            <p:cNvSpPr/>
            <p:nvPr/>
          </p:nvSpPr>
          <p:spPr>
            <a:xfrm>
              <a:off x="1271591" y="1422799"/>
              <a:ext cx="97709" cy="96718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806;p33"/>
            <p:cNvSpPr/>
            <p:nvPr/>
          </p:nvSpPr>
          <p:spPr>
            <a:xfrm>
              <a:off x="1009019" y="1422799"/>
              <a:ext cx="97709" cy="96718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5" name="Picture 2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7434" y="779708"/>
            <a:ext cx="4158757" cy="4163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579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chạy</a:t>
            </a:r>
            <a:r>
              <a:rPr lang="en-US" dirty="0"/>
              <a:t> </a:t>
            </a:r>
            <a:r>
              <a:rPr lang="en-US" dirty="0" err="1"/>
              <a:t>chương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ta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quả</a:t>
            </a:r>
            <a:r>
              <a:rPr lang="en-US" dirty="0"/>
              <a:t>:</a:t>
            </a:r>
          </a:p>
        </p:txBody>
      </p:sp>
      <p:grpSp>
        <p:nvGrpSpPr>
          <p:cNvPr id="3" name="Google Shape;1158;p42"/>
          <p:cNvGrpSpPr/>
          <p:nvPr/>
        </p:nvGrpSpPr>
        <p:grpSpPr>
          <a:xfrm>
            <a:off x="2014897" y="1267048"/>
            <a:ext cx="4850973" cy="3733800"/>
            <a:chOff x="3856375" y="1746425"/>
            <a:chExt cx="1630575" cy="1183800"/>
          </a:xfrm>
        </p:grpSpPr>
        <p:sp>
          <p:nvSpPr>
            <p:cNvPr id="4" name="Google Shape;1159;p42"/>
            <p:cNvSpPr/>
            <p:nvPr/>
          </p:nvSpPr>
          <p:spPr>
            <a:xfrm>
              <a:off x="5119625" y="2150150"/>
              <a:ext cx="251250" cy="85050"/>
            </a:xfrm>
            <a:custGeom>
              <a:avLst/>
              <a:gdLst/>
              <a:ahLst/>
              <a:cxnLst/>
              <a:rect l="l" t="t" r="r" b="b"/>
              <a:pathLst>
                <a:path w="10050" h="3402" extrusionOk="0">
                  <a:moveTo>
                    <a:pt x="9154" y="1"/>
                  </a:moveTo>
                  <a:cubicBezTo>
                    <a:pt x="6912" y="1"/>
                    <a:pt x="4663" y="431"/>
                    <a:pt x="2584" y="1258"/>
                  </a:cubicBezTo>
                  <a:cubicBezTo>
                    <a:pt x="1727" y="1616"/>
                    <a:pt x="512" y="2199"/>
                    <a:pt x="24" y="3294"/>
                  </a:cubicBezTo>
                  <a:cubicBezTo>
                    <a:pt x="1" y="3330"/>
                    <a:pt x="24" y="3378"/>
                    <a:pt x="60" y="3402"/>
                  </a:cubicBezTo>
                  <a:lnTo>
                    <a:pt x="96" y="3402"/>
                  </a:lnTo>
                  <a:cubicBezTo>
                    <a:pt x="120" y="3402"/>
                    <a:pt x="143" y="3390"/>
                    <a:pt x="155" y="3354"/>
                  </a:cubicBezTo>
                  <a:cubicBezTo>
                    <a:pt x="632" y="2306"/>
                    <a:pt x="1798" y="1735"/>
                    <a:pt x="2644" y="1401"/>
                  </a:cubicBezTo>
                  <a:cubicBezTo>
                    <a:pt x="4701" y="574"/>
                    <a:pt x="6938" y="144"/>
                    <a:pt x="9153" y="144"/>
                  </a:cubicBezTo>
                  <a:cubicBezTo>
                    <a:pt x="9424" y="144"/>
                    <a:pt x="9696" y="150"/>
                    <a:pt x="9966" y="163"/>
                  </a:cubicBezTo>
                  <a:cubicBezTo>
                    <a:pt x="9972" y="165"/>
                    <a:pt x="9978" y="165"/>
                    <a:pt x="9984" y="165"/>
                  </a:cubicBezTo>
                  <a:cubicBezTo>
                    <a:pt x="10022" y="165"/>
                    <a:pt x="10049" y="133"/>
                    <a:pt x="10049" y="92"/>
                  </a:cubicBezTo>
                  <a:cubicBezTo>
                    <a:pt x="10049" y="56"/>
                    <a:pt x="10014" y="20"/>
                    <a:pt x="9978" y="20"/>
                  </a:cubicBezTo>
                  <a:cubicBezTo>
                    <a:pt x="9704" y="7"/>
                    <a:pt x="9429" y="1"/>
                    <a:pt x="91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160;p42"/>
            <p:cNvSpPr/>
            <p:nvPr/>
          </p:nvSpPr>
          <p:spPr>
            <a:xfrm>
              <a:off x="5121125" y="2217950"/>
              <a:ext cx="41100" cy="70225"/>
            </a:xfrm>
            <a:custGeom>
              <a:avLst/>
              <a:gdLst/>
              <a:ahLst/>
              <a:cxnLst/>
              <a:rect l="l" t="t" r="r" b="b"/>
              <a:pathLst>
                <a:path w="1644" h="2809" extrusionOk="0">
                  <a:moveTo>
                    <a:pt x="726" y="0"/>
                  </a:moveTo>
                  <a:cubicBezTo>
                    <a:pt x="706" y="0"/>
                    <a:pt x="686" y="10"/>
                    <a:pt x="667" y="23"/>
                  </a:cubicBezTo>
                  <a:cubicBezTo>
                    <a:pt x="441" y="273"/>
                    <a:pt x="155" y="582"/>
                    <a:pt x="83" y="975"/>
                  </a:cubicBezTo>
                  <a:cubicBezTo>
                    <a:pt x="0" y="1368"/>
                    <a:pt x="155" y="1797"/>
                    <a:pt x="488" y="2142"/>
                  </a:cubicBezTo>
                  <a:cubicBezTo>
                    <a:pt x="774" y="2440"/>
                    <a:pt x="1167" y="2642"/>
                    <a:pt x="1536" y="2797"/>
                  </a:cubicBezTo>
                  <a:cubicBezTo>
                    <a:pt x="1536" y="2809"/>
                    <a:pt x="1548" y="2809"/>
                    <a:pt x="1560" y="2809"/>
                  </a:cubicBezTo>
                  <a:cubicBezTo>
                    <a:pt x="1595" y="2809"/>
                    <a:pt x="1619" y="2797"/>
                    <a:pt x="1631" y="2761"/>
                  </a:cubicBezTo>
                  <a:cubicBezTo>
                    <a:pt x="1643" y="2726"/>
                    <a:pt x="1631" y="2678"/>
                    <a:pt x="1595" y="2666"/>
                  </a:cubicBezTo>
                  <a:cubicBezTo>
                    <a:pt x="1238" y="2511"/>
                    <a:pt x="869" y="2321"/>
                    <a:pt x="595" y="2035"/>
                  </a:cubicBezTo>
                  <a:cubicBezTo>
                    <a:pt x="298" y="1725"/>
                    <a:pt x="167" y="1344"/>
                    <a:pt x="226" y="999"/>
                  </a:cubicBezTo>
                  <a:cubicBezTo>
                    <a:pt x="298" y="654"/>
                    <a:pt x="560" y="356"/>
                    <a:pt x="774" y="130"/>
                  </a:cubicBezTo>
                  <a:cubicBezTo>
                    <a:pt x="810" y="94"/>
                    <a:pt x="810" y="47"/>
                    <a:pt x="774" y="23"/>
                  </a:cubicBezTo>
                  <a:cubicBezTo>
                    <a:pt x="758" y="7"/>
                    <a:pt x="742" y="0"/>
                    <a:pt x="7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161;p42"/>
            <p:cNvSpPr/>
            <p:nvPr/>
          </p:nvSpPr>
          <p:spPr>
            <a:xfrm>
              <a:off x="5207125" y="2196775"/>
              <a:ext cx="138450" cy="37225"/>
            </a:xfrm>
            <a:custGeom>
              <a:avLst/>
              <a:gdLst/>
              <a:ahLst/>
              <a:cxnLst/>
              <a:rect l="l" t="t" r="r" b="b"/>
              <a:pathLst>
                <a:path w="5538" h="1489" extrusionOk="0">
                  <a:moveTo>
                    <a:pt x="5454" y="1"/>
                  </a:moveTo>
                  <a:cubicBezTo>
                    <a:pt x="4085" y="1"/>
                    <a:pt x="2704" y="191"/>
                    <a:pt x="1382" y="584"/>
                  </a:cubicBezTo>
                  <a:cubicBezTo>
                    <a:pt x="858" y="739"/>
                    <a:pt x="334" y="941"/>
                    <a:pt x="25" y="1358"/>
                  </a:cubicBezTo>
                  <a:cubicBezTo>
                    <a:pt x="1" y="1394"/>
                    <a:pt x="13" y="1441"/>
                    <a:pt x="49" y="1465"/>
                  </a:cubicBezTo>
                  <a:cubicBezTo>
                    <a:pt x="60" y="1477"/>
                    <a:pt x="72" y="1489"/>
                    <a:pt x="84" y="1489"/>
                  </a:cubicBezTo>
                  <a:cubicBezTo>
                    <a:pt x="108" y="1489"/>
                    <a:pt x="132" y="1477"/>
                    <a:pt x="144" y="1453"/>
                  </a:cubicBezTo>
                  <a:cubicBezTo>
                    <a:pt x="430" y="1060"/>
                    <a:pt x="930" y="870"/>
                    <a:pt x="1418" y="727"/>
                  </a:cubicBezTo>
                  <a:cubicBezTo>
                    <a:pt x="2716" y="346"/>
                    <a:pt x="4061" y="155"/>
                    <a:pt x="5418" y="155"/>
                  </a:cubicBezTo>
                  <a:lnTo>
                    <a:pt x="5454" y="155"/>
                  </a:lnTo>
                  <a:cubicBezTo>
                    <a:pt x="5502" y="155"/>
                    <a:pt x="5537" y="120"/>
                    <a:pt x="5537" y="84"/>
                  </a:cubicBezTo>
                  <a:cubicBezTo>
                    <a:pt x="5537" y="36"/>
                    <a:pt x="5502" y="1"/>
                    <a:pt x="54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162;p42"/>
            <p:cNvSpPr/>
            <p:nvPr/>
          </p:nvSpPr>
          <p:spPr>
            <a:xfrm>
              <a:off x="5219925" y="2117050"/>
              <a:ext cx="129825" cy="32125"/>
            </a:xfrm>
            <a:custGeom>
              <a:avLst/>
              <a:gdLst/>
              <a:ahLst/>
              <a:cxnLst/>
              <a:rect l="l" t="t" r="r" b="b"/>
              <a:pathLst>
                <a:path w="5193" h="1285" extrusionOk="0">
                  <a:moveTo>
                    <a:pt x="3173" y="0"/>
                  </a:moveTo>
                  <a:cubicBezTo>
                    <a:pt x="2033" y="0"/>
                    <a:pt x="889" y="398"/>
                    <a:pt x="37" y="1154"/>
                  </a:cubicBezTo>
                  <a:cubicBezTo>
                    <a:pt x="1" y="1178"/>
                    <a:pt x="1" y="1225"/>
                    <a:pt x="25" y="1261"/>
                  </a:cubicBezTo>
                  <a:cubicBezTo>
                    <a:pt x="49" y="1273"/>
                    <a:pt x="60" y="1285"/>
                    <a:pt x="84" y="1285"/>
                  </a:cubicBezTo>
                  <a:cubicBezTo>
                    <a:pt x="108" y="1285"/>
                    <a:pt x="120" y="1273"/>
                    <a:pt x="132" y="1261"/>
                  </a:cubicBezTo>
                  <a:cubicBezTo>
                    <a:pt x="960" y="537"/>
                    <a:pt x="2064" y="155"/>
                    <a:pt x="3166" y="155"/>
                  </a:cubicBezTo>
                  <a:cubicBezTo>
                    <a:pt x="3822" y="155"/>
                    <a:pt x="4477" y="290"/>
                    <a:pt x="5073" y="570"/>
                  </a:cubicBezTo>
                  <a:cubicBezTo>
                    <a:pt x="5082" y="573"/>
                    <a:pt x="5092" y="575"/>
                    <a:pt x="5101" y="575"/>
                  </a:cubicBezTo>
                  <a:cubicBezTo>
                    <a:pt x="5130" y="575"/>
                    <a:pt x="5159" y="561"/>
                    <a:pt x="5168" y="535"/>
                  </a:cubicBezTo>
                  <a:cubicBezTo>
                    <a:pt x="5192" y="499"/>
                    <a:pt x="5168" y="451"/>
                    <a:pt x="5133" y="427"/>
                  </a:cubicBezTo>
                  <a:cubicBezTo>
                    <a:pt x="4522" y="140"/>
                    <a:pt x="3848" y="0"/>
                    <a:pt x="31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163;p42"/>
            <p:cNvSpPr/>
            <p:nvPr/>
          </p:nvSpPr>
          <p:spPr>
            <a:xfrm>
              <a:off x="5315475" y="2176750"/>
              <a:ext cx="24750" cy="73625"/>
            </a:xfrm>
            <a:custGeom>
              <a:avLst/>
              <a:gdLst/>
              <a:ahLst/>
              <a:cxnLst/>
              <a:rect l="l" t="t" r="r" b="b"/>
              <a:pathLst>
                <a:path w="990" h="2945" extrusionOk="0">
                  <a:moveTo>
                    <a:pt x="100" y="1"/>
                  </a:moveTo>
                  <a:cubicBezTo>
                    <a:pt x="68" y="1"/>
                    <a:pt x="34" y="22"/>
                    <a:pt x="25" y="52"/>
                  </a:cubicBezTo>
                  <a:cubicBezTo>
                    <a:pt x="13" y="99"/>
                    <a:pt x="37" y="135"/>
                    <a:pt x="84" y="147"/>
                  </a:cubicBezTo>
                  <a:cubicBezTo>
                    <a:pt x="394" y="242"/>
                    <a:pt x="656" y="492"/>
                    <a:pt x="751" y="802"/>
                  </a:cubicBezTo>
                  <a:cubicBezTo>
                    <a:pt x="846" y="1076"/>
                    <a:pt x="822" y="1385"/>
                    <a:pt x="715" y="1742"/>
                  </a:cubicBezTo>
                  <a:cubicBezTo>
                    <a:pt x="572" y="2147"/>
                    <a:pt x="346" y="2528"/>
                    <a:pt x="37" y="2826"/>
                  </a:cubicBezTo>
                  <a:cubicBezTo>
                    <a:pt x="1" y="2850"/>
                    <a:pt x="1" y="2897"/>
                    <a:pt x="37" y="2933"/>
                  </a:cubicBezTo>
                  <a:cubicBezTo>
                    <a:pt x="48" y="2945"/>
                    <a:pt x="72" y="2945"/>
                    <a:pt x="84" y="2945"/>
                  </a:cubicBezTo>
                  <a:cubicBezTo>
                    <a:pt x="108" y="2945"/>
                    <a:pt x="120" y="2945"/>
                    <a:pt x="144" y="2933"/>
                  </a:cubicBezTo>
                  <a:cubicBezTo>
                    <a:pt x="465" y="2611"/>
                    <a:pt x="703" y="2219"/>
                    <a:pt x="846" y="1790"/>
                  </a:cubicBezTo>
                  <a:cubicBezTo>
                    <a:pt x="977" y="1397"/>
                    <a:pt x="989" y="1052"/>
                    <a:pt x="894" y="766"/>
                  </a:cubicBezTo>
                  <a:cubicBezTo>
                    <a:pt x="775" y="409"/>
                    <a:pt x="477" y="111"/>
                    <a:pt x="120" y="4"/>
                  </a:cubicBezTo>
                  <a:cubicBezTo>
                    <a:pt x="114" y="2"/>
                    <a:pt x="107" y="1"/>
                    <a:pt x="1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164;p42"/>
            <p:cNvSpPr/>
            <p:nvPr/>
          </p:nvSpPr>
          <p:spPr>
            <a:xfrm>
              <a:off x="5202075" y="1944225"/>
              <a:ext cx="113725" cy="35000"/>
            </a:xfrm>
            <a:custGeom>
              <a:avLst/>
              <a:gdLst/>
              <a:ahLst/>
              <a:cxnLst/>
              <a:rect l="l" t="t" r="r" b="b"/>
              <a:pathLst>
                <a:path w="4549" h="1400" extrusionOk="0">
                  <a:moveTo>
                    <a:pt x="4467" y="0"/>
                  </a:moveTo>
                  <a:cubicBezTo>
                    <a:pt x="4448" y="0"/>
                    <a:pt x="4430" y="6"/>
                    <a:pt x="4418" y="18"/>
                  </a:cubicBezTo>
                  <a:cubicBezTo>
                    <a:pt x="3636" y="816"/>
                    <a:pt x="2554" y="1250"/>
                    <a:pt x="1496" y="1250"/>
                  </a:cubicBezTo>
                  <a:cubicBezTo>
                    <a:pt x="1023" y="1250"/>
                    <a:pt x="554" y="1163"/>
                    <a:pt x="120" y="982"/>
                  </a:cubicBezTo>
                  <a:cubicBezTo>
                    <a:pt x="110" y="976"/>
                    <a:pt x="99" y="973"/>
                    <a:pt x="88" y="973"/>
                  </a:cubicBezTo>
                  <a:cubicBezTo>
                    <a:pt x="60" y="973"/>
                    <a:pt x="33" y="992"/>
                    <a:pt x="24" y="1018"/>
                  </a:cubicBezTo>
                  <a:cubicBezTo>
                    <a:pt x="1" y="1054"/>
                    <a:pt x="24" y="1102"/>
                    <a:pt x="60" y="1113"/>
                  </a:cubicBezTo>
                  <a:cubicBezTo>
                    <a:pt x="513" y="1304"/>
                    <a:pt x="1001" y="1399"/>
                    <a:pt x="1501" y="1399"/>
                  </a:cubicBezTo>
                  <a:cubicBezTo>
                    <a:pt x="2596" y="1399"/>
                    <a:pt x="3715" y="947"/>
                    <a:pt x="4525" y="125"/>
                  </a:cubicBezTo>
                  <a:cubicBezTo>
                    <a:pt x="4549" y="90"/>
                    <a:pt x="4549" y="42"/>
                    <a:pt x="4525" y="18"/>
                  </a:cubicBezTo>
                  <a:cubicBezTo>
                    <a:pt x="4507" y="6"/>
                    <a:pt x="4486" y="0"/>
                    <a:pt x="44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165;p42"/>
            <p:cNvSpPr/>
            <p:nvPr/>
          </p:nvSpPr>
          <p:spPr>
            <a:xfrm>
              <a:off x="5252375" y="1974325"/>
              <a:ext cx="100625" cy="65025"/>
            </a:xfrm>
            <a:custGeom>
              <a:avLst/>
              <a:gdLst/>
              <a:ahLst/>
              <a:cxnLst/>
              <a:rect l="l" t="t" r="r" b="b"/>
              <a:pathLst>
                <a:path w="4025" h="2601" extrusionOk="0">
                  <a:moveTo>
                    <a:pt x="87" y="0"/>
                  </a:moveTo>
                  <a:cubicBezTo>
                    <a:pt x="78" y="0"/>
                    <a:pt x="69" y="2"/>
                    <a:pt x="60" y="5"/>
                  </a:cubicBezTo>
                  <a:cubicBezTo>
                    <a:pt x="13" y="17"/>
                    <a:pt x="1" y="64"/>
                    <a:pt x="13" y="100"/>
                  </a:cubicBezTo>
                  <a:cubicBezTo>
                    <a:pt x="298" y="910"/>
                    <a:pt x="858" y="1612"/>
                    <a:pt x="1549" y="2041"/>
                  </a:cubicBezTo>
                  <a:cubicBezTo>
                    <a:pt x="2144" y="2410"/>
                    <a:pt x="2822" y="2600"/>
                    <a:pt x="3513" y="2600"/>
                  </a:cubicBezTo>
                  <a:cubicBezTo>
                    <a:pt x="3656" y="2600"/>
                    <a:pt x="3811" y="2588"/>
                    <a:pt x="3954" y="2576"/>
                  </a:cubicBezTo>
                  <a:cubicBezTo>
                    <a:pt x="4001" y="2576"/>
                    <a:pt x="4025" y="2541"/>
                    <a:pt x="4025" y="2493"/>
                  </a:cubicBezTo>
                  <a:cubicBezTo>
                    <a:pt x="4015" y="2462"/>
                    <a:pt x="3987" y="2431"/>
                    <a:pt x="3956" y="2431"/>
                  </a:cubicBezTo>
                  <a:cubicBezTo>
                    <a:pt x="3951" y="2431"/>
                    <a:pt x="3946" y="2432"/>
                    <a:pt x="3942" y="2434"/>
                  </a:cubicBezTo>
                  <a:cubicBezTo>
                    <a:pt x="3800" y="2450"/>
                    <a:pt x="3658" y="2459"/>
                    <a:pt x="3517" y="2459"/>
                  </a:cubicBezTo>
                  <a:cubicBezTo>
                    <a:pt x="2852" y="2459"/>
                    <a:pt x="2201" y="2275"/>
                    <a:pt x="1632" y="1922"/>
                  </a:cubicBezTo>
                  <a:cubicBezTo>
                    <a:pt x="965" y="1505"/>
                    <a:pt x="429" y="826"/>
                    <a:pt x="155" y="52"/>
                  </a:cubicBezTo>
                  <a:cubicBezTo>
                    <a:pt x="146" y="16"/>
                    <a:pt x="116" y="0"/>
                    <a:pt x="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66;p42"/>
            <p:cNvSpPr/>
            <p:nvPr/>
          </p:nvSpPr>
          <p:spPr>
            <a:xfrm>
              <a:off x="3856375" y="2700700"/>
              <a:ext cx="1630575" cy="172975"/>
            </a:xfrm>
            <a:custGeom>
              <a:avLst/>
              <a:gdLst/>
              <a:ahLst/>
              <a:cxnLst/>
              <a:rect l="l" t="t" r="r" b="b"/>
              <a:pathLst>
                <a:path w="65223" h="6919" extrusionOk="0">
                  <a:moveTo>
                    <a:pt x="3453" y="1"/>
                  </a:moveTo>
                  <a:cubicBezTo>
                    <a:pt x="1548" y="1"/>
                    <a:pt x="0" y="1549"/>
                    <a:pt x="0" y="3454"/>
                  </a:cubicBezTo>
                  <a:cubicBezTo>
                    <a:pt x="0" y="5371"/>
                    <a:pt x="1548" y="6918"/>
                    <a:pt x="3453" y="6918"/>
                  </a:cubicBezTo>
                  <a:lnTo>
                    <a:pt x="65223" y="6918"/>
                  </a:lnTo>
                  <a:lnTo>
                    <a:pt x="65223" y="6299"/>
                  </a:lnTo>
                  <a:lnTo>
                    <a:pt x="3525" y="6299"/>
                  </a:lnTo>
                  <a:cubicBezTo>
                    <a:pt x="1953" y="6299"/>
                    <a:pt x="691" y="5037"/>
                    <a:pt x="691" y="3478"/>
                  </a:cubicBezTo>
                  <a:lnTo>
                    <a:pt x="691" y="3430"/>
                  </a:lnTo>
                  <a:cubicBezTo>
                    <a:pt x="691" y="1870"/>
                    <a:pt x="1953" y="608"/>
                    <a:pt x="3525" y="608"/>
                  </a:cubicBezTo>
                  <a:lnTo>
                    <a:pt x="65223" y="608"/>
                  </a:lnTo>
                  <a:lnTo>
                    <a:pt x="65223" y="1"/>
                  </a:ln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167;p42"/>
            <p:cNvSpPr/>
            <p:nvPr/>
          </p:nvSpPr>
          <p:spPr>
            <a:xfrm>
              <a:off x="3873625" y="2715900"/>
              <a:ext cx="1595475" cy="142600"/>
            </a:xfrm>
            <a:custGeom>
              <a:avLst/>
              <a:gdLst/>
              <a:ahLst/>
              <a:cxnLst/>
              <a:rect l="l" t="t" r="r" b="b"/>
              <a:pathLst>
                <a:path w="63819" h="5704" extrusionOk="0">
                  <a:moveTo>
                    <a:pt x="2835" y="0"/>
                  </a:moveTo>
                  <a:cubicBezTo>
                    <a:pt x="1263" y="0"/>
                    <a:pt x="1" y="1262"/>
                    <a:pt x="1" y="2822"/>
                  </a:cubicBezTo>
                  <a:lnTo>
                    <a:pt x="1" y="2870"/>
                  </a:lnTo>
                  <a:cubicBezTo>
                    <a:pt x="1" y="4429"/>
                    <a:pt x="1263" y="5703"/>
                    <a:pt x="2835" y="5703"/>
                  </a:cubicBezTo>
                  <a:lnTo>
                    <a:pt x="63818" y="5703"/>
                  </a:lnTo>
                  <a:lnTo>
                    <a:pt x="6381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168;p42"/>
            <p:cNvSpPr/>
            <p:nvPr/>
          </p:nvSpPr>
          <p:spPr>
            <a:xfrm>
              <a:off x="3871850" y="2714100"/>
              <a:ext cx="1599025" cy="146175"/>
            </a:xfrm>
            <a:custGeom>
              <a:avLst/>
              <a:gdLst/>
              <a:ahLst/>
              <a:cxnLst/>
              <a:rect l="l" t="t" r="r" b="b"/>
              <a:pathLst>
                <a:path w="63961" h="5847" extrusionOk="0">
                  <a:moveTo>
                    <a:pt x="63818" y="144"/>
                  </a:moveTo>
                  <a:lnTo>
                    <a:pt x="63818" y="5692"/>
                  </a:lnTo>
                  <a:lnTo>
                    <a:pt x="2906" y="5692"/>
                  </a:lnTo>
                  <a:cubicBezTo>
                    <a:pt x="1382" y="5692"/>
                    <a:pt x="143" y="4466"/>
                    <a:pt x="143" y="2942"/>
                  </a:cubicBezTo>
                  <a:lnTo>
                    <a:pt x="143" y="2894"/>
                  </a:lnTo>
                  <a:cubicBezTo>
                    <a:pt x="143" y="1382"/>
                    <a:pt x="1382" y="144"/>
                    <a:pt x="2906" y="144"/>
                  </a:cubicBezTo>
                  <a:close/>
                  <a:moveTo>
                    <a:pt x="2906" y="1"/>
                  </a:moveTo>
                  <a:cubicBezTo>
                    <a:pt x="1298" y="1"/>
                    <a:pt x="1" y="1298"/>
                    <a:pt x="1" y="2894"/>
                  </a:cubicBezTo>
                  <a:lnTo>
                    <a:pt x="1" y="2942"/>
                  </a:lnTo>
                  <a:cubicBezTo>
                    <a:pt x="1" y="4537"/>
                    <a:pt x="1298" y="5847"/>
                    <a:pt x="2906" y="5847"/>
                  </a:cubicBezTo>
                  <a:lnTo>
                    <a:pt x="63889" y="5847"/>
                  </a:lnTo>
                  <a:cubicBezTo>
                    <a:pt x="63937" y="5847"/>
                    <a:pt x="63961" y="5811"/>
                    <a:pt x="63961" y="5775"/>
                  </a:cubicBezTo>
                  <a:lnTo>
                    <a:pt x="63961" y="72"/>
                  </a:lnTo>
                  <a:cubicBezTo>
                    <a:pt x="63961" y="24"/>
                    <a:pt x="63937" y="1"/>
                    <a:pt x="63889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169;p42"/>
            <p:cNvSpPr/>
            <p:nvPr/>
          </p:nvSpPr>
          <p:spPr>
            <a:xfrm>
              <a:off x="4457925" y="2785250"/>
              <a:ext cx="517650" cy="3600"/>
            </a:xfrm>
            <a:custGeom>
              <a:avLst/>
              <a:gdLst/>
              <a:ahLst/>
              <a:cxnLst/>
              <a:rect l="l" t="t" r="r" b="b"/>
              <a:pathLst>
                <a:path w="20706" h="144" extrusionOk="0">
                  <a:moveTo>
                    <a:pt x="84" y="0"/>
                  </a:moveTo>
                  <a:cubicBezTo>
                    <a:pt x="37" y="0"/>
                    <a:pt x="1" y="36"/>
                    <a:pt x="1" y="72"/>
                  </a:cubicBezTo>
                  <a:cubicBezTo>
                    <a:pt x="1" y="119"/>
                    <a:pt x="37" y="143"/>
                    <a:pt x="84" y="143"/>
                  </a:cubicBezTo>
                  <a:lnTo>
                    <a:pt x="20623" y="143"/>
                  </a:lnTo>
                  <a:cubicBezTo>
                    <a:pt x="20670" y="143"/>
                    <a:pt x="20706" y="119"/>
                    <a:pt x="20706" y="72"/>
                  </a:cubicBezTo>
                  <a:cubicBezTo>
                    <a:pt x="20706" y="36"/>
                    <a:pt x="20670" y="0"/>
                    <a:pt x="206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170;p42"/>
            <p:cNvSpPr/>
            <p:nvPr/>
          </p:nvSpPr>
          <p:spPr>
            <a:xfrm>
              <a:off x="4248375" y="2745350"/>
              <a:ext cx="390550" cy="3600"/>
            </a:xfrm>
            <a:custGeom>
              <a:avLst/>
              <a:gdLst/>
              <a:ahLst/>
              <a:cxnLst/>
              <a:rect l="l" t="t" r="r" b="b"/>
              <a:pathLst>
                <a:path w="15622" h="144" extrusionOk="0">
                  <a:moveTo>
                    <a:pt x="72" y="1"/>
                  </a:moveTo>
                  <a:cubicBezTo>
                    <a:pt x="25" y="1"/>
                    <a:pt x="1" y="25"/>
                    <a:pt x="1" y="72"/>
                  </a:cubicBezTo>
                  <a:cubicBezTo>
                    <a:pt x="1" y="108"/>
                    <a:pt x="25" y="144"/>
                    <a:pt x="72" y="144"/>
                  </a:cubicBezTo>
                  <a:lnTo>
                    <a:pt x="15550" y="144"/>
                  </a:lnTo>
                  <a:cubicBezTo>
                    <a:pt x="15598" y="144"/>
                    <a:pt x="15622" y="108"/>
                    <a:pt x="15622" y="72"/>
                  </a:cubicBezTo>
                  <a:cubicBezTo>
                    <a:pt x="15622" y="25"/>
                    <a:pt x="15598" y="1"/>
                    <a:pt x="155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171;p42"/>
            <p:cNvSpPr/>
            <p:nvPr/>
          </p:nvSpPr>
          <p:spPr>
            <a:xfrm>
              <a:off x="3954900" y="2745350"/>
              <a:ext cx="243500" cy="3600"/>
            </a:xfrm>
            <a:custGeom>
              <a:avLst/>
              <a:gdLst/>
              <a:ahLst/>
              <a:cxnLst/>
              <a:rect l="l" t="t" r="r" b="b"/>
              <a:pathLst>
                <a:path w="9740" h="144" extrusionOk="0">
                  <a:moveTo>
                    <a:pt x="72" y="1"/>
                  </a:moveTo>
                  <a:cubicBezTo>
                    <a:pt x="36" y="1"/>
                    <a:pt x="0" y="25"/>
                    <a:pt x="0" y="72"/>
                  </a:cubicBezTo>
                  <a:cubicBezTo>
                    <a:pt x="0" y="108"/>
                    <a:pt x="36" y="144"/>
                    <a:pt x="72" y="144"/>
                  </a:cubicBezTo>
                  <a:lnTo>
                    <a:pt x="9668" y="144"/>
                  </a:lnTo>
                  <a:cubicBezTo>
                    <a:pt x="9716" y="144"/>
                    <a:pt x="9740" y="108"/>
                    <a:pt x="9740" y="72"/>
                  </a:cubicBezTo>
                  <a:cubicBezTo>
                    <a:pt x="9740" y="25"/>
                    <a:pt x="9716" y="1"/>
                    <a:pt x="96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172;p42"/>
            <p:cNvSpPr/>
            <p:nvPr/>
          </p:nvSpPr>
          <p:spPr>
            <a:xfrm>
              <a:off x="4823750" y="2745350"/>
              <a:ext cx="350375" cy="3600"/>
            </a:xfrm>
            <a:custGeom>
              <a:avLst/>
              <a:gdLst/>
              <a:ahLst/>
              <a:cxnLst/>
              <a:rect l="l" t="t" r="r" b="b"/>
              <a:pathLst>
                <a:path w="14015" h="144" extrusionOk="0">
                  <a:moveTo>
                    <a:pt x="72" y="1"/>
                  </a:moveTo>
                  <a:cubicBezTo>
                    <a:pt x="25" y="1"/>
                    <a:pt x="1" y="25"/>
                    <a:pt x="1" y="72"/>
                  </a:cubicBezTo>
                  <a:cubicBezTo>
                    <a:pt x="1" y="108"/>
                    <a:pt x="25" y="144"/>
                    <a:pt x="72" y="144"/>
                  </a:cubicBezTo>
                  <a:lnTo>
                    <a:pt x="13943" y="144"/>
                  </a:lnTo>
                  <a:cubicBezTo>
                    <a:pt x="13979" y="144"/>
                    <a:pt x="14014" y="108"/>
                    <a:pt x="14014" y="72"/>
                  </a:cubicBezTo>
                  <a:cubicBezTo>
                    <a:pt x="14014" y="25"/>
                    <a:pt x="13979" y="1"/>
                    <a:pt x="139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173;p42"/>
            <p:cNvSpPr/>
            <p:nvPr/>
          </p:nvSpPr>
          <p:spPr>
            <a:xfrm>
              <a:off x="5241375" y="2745350"/>
              <a:ext cx="229500" cy="3600"/>
            </a:xfrm>
            <a:custGeom>
              <a:avLst/>
              <a:gdLst/>
              <a:ahLst/>
              <a:cxnLst/>
              <a:rect l="l" t="t" r="r" b="b"/>
              <a:pathLst>
                <a:path w="9180" h="144" extrusionOk="0">
                  <a:moveTo>
                    <a:pt x="72" y="1"/>
                  </a:moveTo>
                  <a:cubicBezTo>
                    <a:pt x="36" y="1"/>
                    <a:pt x="0" y="25"/>
                    <a:pt x="0" y="72"/>
                  </a:cubicBezTo>
                  <a:cubicBezTo>
                    <a:pt x="0" y="108"/>
                    <a:pt x="36" y="144"/>
                    <a:pt x="72" y="144"/>
                  </a:cubicBezTo>
                  <a:lnTo>
                    <a:pt x="9108" y="144"/>
                  </a:lnTo>
                  <a:cubicBezTo>
                    <a:pt x="9156" y="144"/>
                    <a:pt x="9180" y="108"/>
                    <a:pt x="9180" y="72"/>
                  </a:cubicBezTo>
                  <a:cubicBezTo>
                    <a:pt x="9180" y="25"/>
                    <a:pt x="9156" y="1"/>
                    <a:pt x="91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174;p42"/>
            <p:cNvSpPr/>
            <p:nvPr/>
          </p:nvSpPr>
          <p:spPr>
            <a:xfrm>
              <a:off x="5264575" y="2785250"/>
              <a:ext cx="206300" cy="3600"/>
            </a:xfrm>
            <a:custGeom>
              <a:avLst/>
              <a:gdLst/>
              <a:ahLst/>
              <a:cxnLst/>
              <a:rect l="l" t="t" r="r" b="b"/>
              <a:pathLst>
                <a:path w="8252" h="144" extrusionOk="0">
                  <a:moveTo>
                    <a:pt x="72" y="0"/>
                  </a:moveTo>
                  <a:cubicBezTo>
                    <a:pt x="37" y="0"/>
                    <a:pt x="1" y="36"/>
                    <a:pt x="1" y="72"/>
                  </a:cubicBezTo>
                  <a:cubicBezTo>
                    <a:pt x="1" y="119"/>
                    <a:pt x="37" y="143"/>
                    <a:pt x="72" y="143"/>
                  </a:cubicBezTo>
                  <a:lnTo>
                    <a:pt x="8180" y="143"/>
                  </a:lnTo>
                  <a:cubicBezTo>
                    <a:pt x="8228" y="143"/>
                    <a:pt x="8252" y="119"/>
                    <a:pt x="8252" y="72"/>
                  </a:cubicBezTo>
                  <a:cubicBezTo>
                    <a:pt x="8252" y="36"/>
                    <a:pt x="8228" y="0"/>
                    <a:pt x="81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175;p42"/>
            <p:cNvSpPr/>
            <p:nvPr/>
          </p:nvSpPr>
          <p:spPr>
            <a:xfrm>
              <a:off x="4091825" y="2747150"/>
              <a:ext cx="77400" cy="126525"/>
            </a:xfrm>
            <a:custGeom>
              <a:avLst/>
              <a:gdLst/>
              <a:ahLst/>
              <a:cxnLst/>
              <a:rect l="l" t="t" r="r" b="b"/>
              <a:pathLst>
                <a:path w="3096" h="5061" extrusionOk="0">
                  <a:moveTo>
                    <a:pt x="643" y="0"/>
                  </a:moveTo>
                  <a:cubicBezTo>
                    <a:pt x="524" y="1369"/>
                    <a:pt x="298" y="2858"/>
                    <a:pt x="0" y="4453"/>
                  </a:cubicBezTo>
                  <a:lnTo>
                    <a:pt x="0" y="5060"/>
                  </a:lnTo>
                  <a:lnTo>
                    <a:pt x="2822" y="5060"/>
                  </a:lnTo>
                  <a:lnTo>
                    <a:pt x="2822" y="4453"/>
                  </a:lnTo>
                  <a:cubicBezTo>
                    <a:pt x="3013" y="3024"/>
                    <a:pt x="3096" y="1536"/>
                    <a:pt x="30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176;p42"/>
            <p:cNvSpPr/>
            <p:nvPr/>
          </p:nvSpPr>
          <p:spPr>
            <a:xfrm>
              <a:off x="4090025" y="2745350"/>
              <a:ext cx="81000" cy="130100"/>
            </a:xfrm>
            <a:custGeom>
              <a:avLst/>
              <a:gdLst/>
              <a:ahLst/>
              <a:cxnLst/>
              <a:rect l="l" t="t" r="r" b="b"/>
              <a:pathLst>
                <a:path w="3240" h="5204" extrusionOk="0">
                  <a:moveTo>
                    <a:pt x="3096" y="144"/>
                  </a:moveTo>
                  <a:cubicBezTo>
                    <a:pt x="3085" y="1703"/>
                    <a:pt x="3001" y="3168"/>
                    <a:pt x="2811" y="4513"/>
                  </a:cubicBezTo>
                  <a:lnTo>
                    <a:pt x="2811" y="5049"/>
                  </a:lnTo>
                  <a:lnTo>
                    <a:pt x="144" y="5049"/>
                  </a:lnTo>
                  <a:lnTo>
                    <a:pt x="144" y="4537"/>
                  </a:lnTo>
                  <a:cubicBezTo>
                    <a:pt x="465" y="2846"/>
                    <a:pt x="679" y="1406"/>
                    <a:pt x="787" y="144"/>
                  </a:cubicBezTo>
                  <a:close/>
                  <a:moveTo>
                    <a:pt x="715" y="1"/>
                  </a:moveTo>
                  <a:cubicBezTo>
                    <a:pt x="679" y="1"/>
                    <a:pt x="644" y="25"/>
                    <a:pt x="644" y="60"/>
                  </a:cubicBezTo>
                  <a:cubicBezTo>
                    <a:pt x="537" y="1334"/>
                    <a:pt x="322" y="2787"/>
                    <a:pt x="1" y="4513"/>
                  </a:cubicBezTo>
                  <a:lnTo>
                    <a:pt x="1" y="5132"/>
                  </a:lnTo>
                  <a:cubicBezTo>
                    <a:pt x="1" y="5168"/>
                    <a:pt x="25" y="5204"/>
                    <a:pt x="72" y="5204"/>
                  </a:cubicBezTo>
                  <a:lnTo>
                    <a:pt x="2894" y="5204"/>
                  </a:lnTo>
                  <a:cubicBezTo>
                    <a:pt x="2930" y="5204"/>
                    <a:pt x="2965" y="5168"/>
                    <a:pt x="2965" y="5132"/>
                  </a:cubicBezTo>
                  <a:lnTo>
                    <a:pt x="2965" y="4525"/>
                  </a:lnTo>
                  <a:cubicBezTo>
                    <a:pt x="3144" y="3156"/>
                    <a:pt x="3239" y="1668"/>
                    <a:pt x="3239" y="72"/>
                  </a:cubicBezTo>
                  <a:cubicBezTo>
                    <a:pt x="3239" y="48"/>
                    <a:pt x="3227" y="37"/>
                    <a:pt x="3215" y="13"/>
                  </a:cubicBezTo>
                  <a:cubicBezTo>
                    <a:pt x="3204" y="1"/>
                    <a:pt x="3192" y="1"/>
                    <a:pt x="31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177;p42"/>
            <p:cNvSpPr/>
            <p:nvPr/>
          </p:nvSpPr>
          <p:spPr>
            <a:xfrm>
              <a:off x="4090025" y="2747150"/>
              <a:ext cx="71775" cy="83650"/>
            </a:xfrm>
            <a:custGeom>
              <a:avLst/>
              <a:gdLst/>
              <a:ahLst/>
              <a:cxnLst/>
              <a:rect l="l" t="t" r="r" b="b"/>
              <a:pathLst>
                <a:path w="2871" h="3346" extrusionOk="0">
                  <a:moveTo>
                    <a:pt x="620" y="0"/>
                  </a:moveTo>
                  <a:cubicBezTo>
                    <a:pt x="572" y="1191"/>
                    <a:pt x="358" y="2298"/>
                    <a:pt x="1" y="3346"/>
                  </a:cubicBezTo>
                  <a:lnTo>
                    <a:pt x="2251" y="3346"/>
                  </a:lnTo>
                  <a:cubicBezTo>
                    <a:pt x="2620" y="2358"/>
                    <a:pt x="2811" y="1239"/>
                    <a:pt x="287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178;p42"/>
            <p:cNvSpPr/>
            <p:nvPr/>
          </p:nvSpPr>
          <p:spPr>
            <a:xfrm>
              <a:off x="4088250" y="2745350"/>
              <a:ext cx="75325" cy="87550"/>
            </a:xfrm>
            <a:custGeom>
              <a:avLst/>
              <a:gdLst/>
              <a:ahLst/>
              <a:cxnLst/>
              <a:rect l="l" t="t" r="r" b="b"/>
              <a:pathLst>
                <a:path w="3013" h="3502" extrusionOk="0">
                  <a:moveTo>
                    <a:pt x="2858" y="144"/>
                  </a:moveTo>
                  <a:cubicBezTo>
                    <a:pt x="2798" y="1334"/>
                    <a:pt x="2608" y="2418"/>
                    <a:pt x="2274" y="3346"/>
                  </a:cubicBezTo>
                  <a:lnTo>
                    <a:pt x="179" y="3346"/>
                  </a:lnTo>
                  <a:cubicBezTo>
                    <a:pt x="524" y="2311"/>
                    <a:pt x="715" y="1239"/>
                    <a:pt x="762" y="144"/>
                  </a:cubicBezTo>
                  <a:close/>
                  <a:moveTo>
                    <a:pt x="691" y="1"/>
                  </a:moveTo>
                  <a:cubicBezTo>
                    <a:pt x="643" y="1"/>
                    <a:pt x="608" y="25"/>
                    <a:pt x="608" y="72"/>
                  </a:cubicBezTo>
                  <a:cubicBezTo>
                    <a:pt x="572" y="1203"/>
                    <a:pt x="369" y="2323"/>
                    <a:pt x="0" y="3394"/>
                  </a:cubicBezTo>
                  <a:cubicBezTo>
                    <a:pt x="0" y="3418"/>
                    <a:pt x="0" y="3442"/>
                    <a:pt x="12" y="3466"/>
                  </a:cubicBezTo>
                  <a:cubicBezTo>
                    <a:pt x="24" y="3489"/>
                    <a:pt x="48" y="3501"/>
                    <a:pt x="72" y="3501"/>
                  </a:cubicBezTo>
                  <a:lnTo>
                    <a:pt x="2322" y="3501"/>
                  </a:lnTo>
                  <a:cubicBezTo>
                    <a:pt x="2358" y="3501"/>
                    <a:pt x="2382" y="3477"/>
                    <a:pt x="2394" y="3442"/>
                  </a:cubicBezTo>
                  <a:cubicBezTo>
                    <a:pt x="2751" y="2465"/>
                    <a:pt x="2953" y="1334"/>
                    <a:pt x="3013" y="72"/>
                  </a:cubicBezTo>
                  <a:cubicBezTo>
                    <a:pt x="3013" y="48"/>
                    <a:pt x="3001" y="37"/>
                    <a:pt x="2989" y="13"/>
                  </a:cubicBezTo>
                  <a:cubicBezTo>
                    <a:pt x="2977" y="1"/>
                    <a:pt x="2965" y="1"/>
                    <a:pt x="29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179;p42"/>
            <p:cNvSpPr/>
            <p:nvPr/>
          </p:nvSpPr>
          <p:spPr>
            <a:xfrm>
              <a:off x="4252550" y="2778100"/>
              <a:ext cx="69375" cy="95575"/>
            </a:xfrm>
            <a:custGeom>
              <a:avLst/>
              <a:gdLst/>
              <a:ahLst/>
              <a:cxnLst/>
              <a:rect l="l" t="t" r="r" b="b"/>
              <a:pathLst>
                <a:path w="2775" h="3823" extrusionOk="0">
                  <a:moveTo>
                    <a:pt x="1" y="1"/>
                  </a:moveTo>
                  <a:lnTo>
                    <a:pt x="120" y="3215"/>
                  </a:lnTo>
                  <a:lnTo>
                    <a:pt x="120" y="3822"/>
                  </a:lnTo>
                  <a:lnTo>
                    <a:pt x="2775" y="3822"/>
                  </a:lnTo>
                  <a:lnTo>
                    <a:pt x="2775" y="3215"/>
                  </a:lnTo>
                  <a:cubicBezTo>
                    <a:pt x="2751" y="2167"/>
                    <a:pt x="2691" y="1096"/>
                    <a:pt x="25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180;p42"/>
            <p:cNvSpPr/>
            <p:nvPr/>
          </p:nvSpPr>
          <p:spPr>
            <a:xfrm>
              <a:off x="4250775" y="2776025"/>
              <a:ext cx="72950" cy="99425"/>
            </a:xfrm>
            <a:custGeom>
              <a:avLst/>
              <a:gdLst/>
              <a:ahLst/>
              <a:cxnLst/>
              <a:rect l="l" t="t" r="r" b="b"/>
              <a:pathLst>
                <a:path w="2918" h="3977" extrusionOk="0">
                  <a:moveTo>
                    <a:pt x="2596" y="155"/>
                  </a:moveTo>
                  <a:cubicBezTo>
                    <a:pt x="2691" y="1238"/>
                    <a:pt x="2751" y="2286"/>
                    <a:pt x="2774" y="3274"/>
                  </a:cubicBezTo>
                  <a:cubicBezTo>
                    <a:pt x="2774" y="3286"/>
                    <a:pt x="2774" y="3286"/>
                    <a:pt x="2774" y="3286"/>
                  </a:cubicBezTo>
                  <a:lnTo>
                    <a:pt x="2774" y="3822"/>
                  </a:lnTo>
                  <a:lnTo>
                    <a:pt x="262" y="3822"/>
                  </a:lnTo>
                  <a:lnTo>
                    <a:pt x="262" y="3286"/>
                  </a:lnTo>
                  <a:lnTo>
                    <a:pt x="155" y="155"/>
                  </a:lnTo>
                  <a:close/>
                  <a:moveTo>
                    <a:pt x="72" y="0"/>
                  </a:moveTo>
                  <a:cubicBezTo>
                    <a:pt x="48" y="0"/>
                    <a:pt x="36" y="12"/>
                    <a:pt x="24" y="24"/>
                  </a:cubicBezTo>
                  <a:cubicBezTo>
                    <a:pt x="0" y="36"/>
                    <a:pt x="0" y="60"/>
                    <a:pt x="0" y="84"/>
                  </a:cubicBezTo>
                  <a:lnTo>
                    <a:pt x="119" y="3286"/>
                  </a:lnTo>
                  <a:lnTo>
                    <a:pt x="119" y="3905"/>
                  </a:lnTo>
                  <a:cubicBezTo>
                    <a:pt x="119" y="3941"/>
                    <a:pt x="155" y="3977"/>
                    <a:pt x="191" y="3977"/>
                  </a:cubicBezTo>
                  <a:lnTo>
                    <a:pt x="2846" y="3977"/>
                  </a:lnTo>
                  <a:cubicBezTo>
                    <a:pt x="2881" y="3977"/>
                    <a:pt x="2917" y="3941"/>
                    <a:pt x="2917" y="3905"/>
                  </a:cubicBezTo>
                  <a:lnTo>
                    <a:pt x="2917" y="3310"/>
                  </a:lnTo>
                  <a:cubicBezTo>
                    <a:pt x="2917" y="3298"/>
                    <a:pt x="2917" y="3298"/>
                    <a:pt x="2917" y="3286"/>
                  </a:cubicBezTo>
                  <a:cubicBezTo>
                    <a:pt x="2893" y="2262"/>
                    <a:pt x="2834" y="1191"/>
                    <a:pt x="2739" y="72"/>
                  </a:cubicBezTo>
                  <a:cubicBezTo>
                    <a:pt x="2727" y="36"/>
                    <a:pt x="2703" y="0"/>
                    <a:pt x="26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181;p42"/>
            <p:cNvSpPr/>
            <p:nvPr/>
          </p:nvSpPr>
          <p:spPr>
            <a:xfrm>
              <a:off x="4235000" y="2778100"/>
              <a:ext cx="76800" cy="152125"/>
            </a:xfrm>
            <a:custGeom>
              <a:avLst/>
              <a:gdLst/>
              <a:ahLst/>
              <a:cxnLst/>
              <a:rect l="l" t="t" r="r" b="b"/>
              <a:pathLst>
                <a:path w="3072" h="6085" extrusionOk="0">
                  <a:moveTo>
                    <a:pt x="464" y="1"/>
                  </a:moveTo>
                  <a:cubicBezTo>
                    <a:pt x="572" y="1882"/>
                    <a:pt x="381" y="3930"/>
                    <a:pt x="0" y="6085"/>
                  </a:cubicBezTo>
                  <a:lnTo>
                    <a:pt x="2560" y="6085"/>
                  </a:lnTo>
                  <a:cubicBezTo>
                    <a:pt x="2893" y="3941"/>
                    <a:pt x="3072" y="1894"/>
                    <a:pt x="30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182;p42"/>
            <p:cNvSpPr/>
            <p:nvPr/>
          </p:nvSpPr>
          <p:spPr>
            <a:xfrm>
              <a:off x="5051750" y="2733150"/>
              <a:ext cx="83375" cy="140525"/>
            </a:xfrm>
            <a:custGeom>
              <a:avLst/>
              <a:gdLst/>
              <a:ahLst/>
              <a:cxnLst/>
              <a:rect l="l" t="t" r="r" b="b"/>
              <a:pathLst>
                <a:path w="3335" h="5621" extrusionOk="0">
                  <a:moveTo>
                    <a:pt x="120" y="1"/>
                  </a:moveTo>
                  <a:cubicBezTo>
                    <a:pt x="1" y="1525"/>
                    <a:pt x="108" y="3192"/>
                    <a:pt x="501" y="5001"/>
                  </a:cubicBezTo>
                  <a:lnTo>
                    <a:pt x="525" y="5001"/>
                  </a:lnTo>
                  <a:lnTo>
                    <a:pt x="525" y="5620"/>
                  </a:lnTo>
                  <a:lnTo>
                    <a:pt x="3335" y="5620"/>
                  </a:lnTo>
                  <a:lnTo>
                    <a:pt x="3335" y="5001"/>
                  </a:lnTo>
                  <a:cubicBezTo>
                    <a:pt x="2954" y="3489"/>
                    <a:pt x="2692" y="1810"/>
                    <a:pt x="25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183;p42"/>
            <p:cNvSpPr/>
            <p:nvPr/>
          </p:nvSpPr>
          <p:spPr>
            <a:xfrm>
              <a:off x="5049675" y="2731075"/>
              <a:ext cx="87525" cy="144375"/>
            </a:xfrm>
            <a:custGeom>
              <a:avLst/>
              <a:gdLst/>
              <a:ahLst/>
              <a:cxnLst/>
              <a:rect l="l" t="t" r="r" b="b"/>
              <a:pathLst>
                <a:path w="3501" h="5775" extrusionOk="0">
                  <a:moveTo>
                    <a:pt x="2548" y="155"/>
                  </a:moveTo>
                  <a:cubicBezTo>
                    <a:pt x="2703" y="1989"/>
                    <a:pt x="2977" y="3644"/>
                    <a:pt x="3346" y="5096"/>
                  </a:cubicBezTo>
                  <a:lnTo>
                    <a:pt x="3346" y="5620"/>
                  </a:lnTo>
                  <a:lnTo>
                    <a:pt x="679" y="5620"/>
                  </a:lnTo>
                  <a:lnTo>
                    <a:pt x="679" y="5084"/>
                  </a:lnTo>
                  <a:cubicBezTo>
                    <a:pt x="679" y="5060"/>
                    <a:pt x="667" y="5049"/>
                    <a:pt x="655" y="5037"/>
                  </a:cubicBezTo>
                  <a:cubicBezTo>
                    <a:pt x="274" y="3322"/>
                    <a:pt x="155" y="1727"/>
                    <a:pt x="274" y="155"/>
                  </a:cubicBezTo>
                  <a:close/>
                  <a:moveTo>
                    <a:pt x="203" y="0"/>
                  </a:moveTo>
                  <a:cubicBezTo>
                    <a:pt x="167" y="0"/>
                    <a:pt x="132" y="36"/>
                    <a:pt x="132" y="72"/>
                  </a:cubicBezTo>
                  <a:cubicBezTo>
                    <a:pt x="1" y="1691"/>
                    <a:pt x="132" y="3334"/>
                    <a:pt x="513" y="5108"/>
                  </a:cubicBezTo>
                  <a:cubicBezTo>
                    <a:pt x="513" y="5120"/>
                    <a:pt x="524" y="5132"/>
                    <a:pt x="536" y="5144"/>
                  </a:cubicBezTo>
                  <a:lnTo>
                    <a:pt x="536" y="5703"/>
                  </a:lnTo>
                  <a:cubicBezTo>
                    <a:pt x="536" y="5739"/>
                    <a:pt x="560" y="5775"/>
                    <a:pt x="608" y="5775"/>
                  </a:cubicBezTo>
                  <a:lnTo>
                    <a:pt x="3418" y="5775"/>
                  </a:lnTo>
                  <a:cubicBezTo>
                    <a:pt x="3465" y="5775"/>
                    <a:pt x="3501" y="5739"/>
                    <a:pt x="3501" y="5692"/>
                  </a:cubicBezTo>
                  <a:lnTo>
                    <a:pt x="3501" y="5084"/>
                  </a:lnTo>
                  <a:cubicBezTo>
                    <a:pt x="3501" y="5084"/>
                    <a:pt x="3489" y="5072"/>
                    <a:pt x="3489" y="5072"/>
                  </a:cubicBezTo>
                  <a:cubicBezTo>
                    <a:pt x="3120" y="3608"/>
                    <a:pt x="2846" y="1929"/>
                    <a:pt x="2691" y="72"/>
                  </a:cubicBezTo>
                  <a:cubicBezTo>
                    <a:pt x="2691" y="36"/>
                    <a:pt x="2656" y="0"/>
                    <a:pt x="26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184;p42"/>
            <p:cNvSpPr/>
            <p:nvPr/>
          </p:nvSpPr>
          <p:spPr>
            <a:xfrm>
              <a:off x="5060100" y="2733150"/>
              <a:ext cx="71750" cy="84575"/>
            </a:xfrm>
            <a:custGeom>
              <a:avLst/>
              <a:gdLst/>
              <a:ahLst/>
              <a:cxnLst/>
              <a:rect l="l" t="t" r="r" b="b"/>
              <a:pathLst>
                <a:path w="2870" h="3383" extrusionOk="0">
                  <a:moveTo>
                    <a:pt x="0" y="1"/>
                  </a:moveTo>
                  <a:cubicBezTo>
                    <a:pt x="36" y="1215"/>
                    <a:pt x="203" y="2346"/>
                    <a:pt x="512" y="3382"/>
                  </a:cubicBezTo>
                  <a:lnTo>
                    <a:pt x="2870" y="3382"/>
                  </a:lnTo>
                  <a:cubicBezTo>
                    <a:pt x="2596" y="2263"/>
                    <a:pt x="2417" y="1132"/>
                    <a:pt x="234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185;p42"/>
            <p:cNvSpPr/>
            <p:nvPr/>
          </p:nvSpPr>
          <p:spPr>
            <a:xfrm>
              <a:off x="5058000" y="2731075"/>
              <a:ext cx="75650" cy="88425"/>
            </a:xfrm>
            <a:custGeom>
              <a:avLst/>
              <a:gdLst/>
              <a:ahLst/>
              <a:cxnLst/>
              <a:rect l="l" t="t" r="r" b="b"/>
              <a:pathLst>
                <a:path w="3026" h="3537" extrusionOk="0">
                  <a:moveTo>
                    <a:pt x="2370" y="155"/>
                  </a:moveTo>
                  <a:cubicBezTo>
                    <a:pt x="2430" y="1203"/>
                    <a:pt x="2596" y="2286"/>
                    <a:pt x="2858" y="3394"/>
                  </a:cubicBezTo>
                  <a:lnTo>
                    <a:pt x="656" y="3394"/>
                  </a:lnTo>
                  <a:cubicBezTo>
                    <a:pt x="370" y="2441"/>
                    <a:pt x="203" y="1381"/>
                    <a:pt x="156" y="155"/>
                  </a:cubicBezTo>
                  <a:close/>
                  <a:moveTo>
                    <a:pt x="84" y="0"/>
                  </a:moveTo>
                  <a:cubicBezTo>
                    <a:pt x="60" y="0"/>
                    <a:pt x="37" y="12"/>
                    <a:pt x="25" y="24"/>
                  </a:cubicBezTo>
                  <a:cubicBezTo>
                    <a:pt x="13" y="36"/>
                    <a:pt x="1" y="60"/>
                    <a:pt x="1" y="84"/>
                  </a:cubicBezTo>
                  <a:cubicBezTo>
                    <a:pt x="49" y="1381"/>
                    <a:pt x="227" y="2501"/>
                    <a:pt x="525" y="3489"/>
                  </a:cubicBezTo>
                  <a:cubicBezTo>
                    <a:pt x="537" y="3513"/>
                    <a:pt x="561" y="3536"/>
                    <a:pt x="596" y="3536"/>
                  </a:cubicBezTo>
                  <a:lnTo>
                    <a:pt x="2954" y="3536"/>
                  </a:lnTo>
                  <a:cubicBezTo>
                    <a:pt x="2977" y="3536"/>
                    <a:pt x="3001" y="3525"/>
                    <a:pt x="3013" y="3513"/>
                  </a:cubicBezTo>
                  <a:cubicBezTo>
                    <a:pt x="3025" y="3489"/>
                    <a:pt x="3025" y="3465"/>
                    <a:pt x="3025" y="3441"/>
                  </a:cubicBezTo>
                  <a:cubicBezTo>
                    <a:pt x="2739" y="2298"/>
                    <a:pt x="2573" y="1167"/>
                    <a:pt x="2513" y="72"/>
                  </a:cubicBezTo>
                  <a:cubicBezTo>
                    <a:pt x="2513" y="36"/>
                    <a:pt x="2477" y="0"/>
                    <a:pt x="24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186;p42"/>
            <p:cNvSpPr/>
            <p:nvPr/>
          </p:nvSpPr>
          <p:spPr>
            <a:xfrm>
              <a:off x="5174700" y="2787025"/>
              <a:ext cx="77400" cy="86650"/>
            </a:xfrm>
            <a:custGeom>
              <a:avLst/>
              <a:gdLst/>
              <a:ahLst/>
              <a:cxnLst/>
              <a:rect l="l" t="t" r="r" b="b"/>
              <a:pathLst>
                <a:path w="3096" h="3466" extrusionOk="0">
                  <a:moveTo>
                    <a:pt x="36" y="1"/>
                  </a:moveTo>
                  <a:cubicBezTo>
                    <a:pt x="0" y="858"/>
                    <a:pt x="72" y="1822"/>
                    <a:pt x="226" y="2858"/>
                  </a:cubicBezTo>
                  <a:lnTo>
                    <a:pt x="226" y="3465"/>
                  </a:lnTo>
                  <a:lnTo>
                    <a:pt x="3096" y="3465"/>
                  </a:lnTo>
                  <a:lnTo>
                    <a:pt x="3096" y="2858"/>
                  </a:lnTo>
                  <a:cubicBezTo>
                    <a:pt x="2905" y="1882"/>
                    <a:pt x="2786" y="929"/>
                    <a:pt x="27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187;p42"/>
            <p:cNvSpPr/>
            <p:nvPr/>
          </p:nvSpPr>
          <p:spPr>
            <a:xfrm>
              <a:off x="5172900" y="2785250"/>
              <a:ext cx="81000" cy="90200"/>
            </a:xfrm>
            <a:custGeom>
              <a:avLst/>
              <a:gdLst/>
              <a:ahLst/>
              <a:cxnLst/>
              <a:rect l="l" t="t" r="r" b="b"/>
              <a:pathLst>
                <a:path w="3240" h="3608" extrusionOk="0">
                  <a:moveTo>
                    <a:pt x="2739" y="143"/>
                  </a:moveTo>
                  <a:cubicBezTo>
                    <a:pt x="2787" y="1012"/>
                    <a:pt x="2906" y="1953"/>
                    <a:pt x="3096" y="2917"/>
                  </a:cubicBezTo>
                  <a:lnTo>
                    <a:pt x="3096" y="3453"/>
                  </a:lnTo>
                  <a:lnTo>
                    <a:pt x="370" y="3453"/>
                  </a:lnTo>
                  <a:lnTo>
                    <a:pt x="370" y="2917"/>
                  </a:lnTo>
                  <a:cubicBezTo>
                    <a:pt x="203" y="1846"/>
                    <a:pt x="144" y="929"/>
                    <a:pt x="179" y="143"/>
                  </a:cubicBezTo>
                  <a:close/>
                  <a:moveTo>
                    <a:pt x="108" y="0"/>
                  </a:moveTo>
                  <a:cubicBezTo>
                    <a:pt x="72" y="0"/>
                    <a:pt x="36" y="36"/>
                    <a:pt x="36" y="72"/>
                  </a:cubicBezTo>
                  <a:cubicBezTo>
                    <a:pt x="1" y="881"/>
                    <a:pt x="60" y="1822"/>
                    <a:pt x="215" y="2917"/>
                  </a:cubicBezTo>
                  <a:lnTo>
                    <a:pt x="215" y="3536"/>
                  </a:lnTo>
                  <a:cubicBezTo>
                    <a:pt x="215" y="3572"/>
                    <a:pt x="251" y="3608"/>
                    <a:pt x="298" y="3608"/>
                  </a:cubicBezTo>
                  <a:lnTo>
                    <a:pt x="3168" y="3608"/>
                  </a:lnTo>
                  <a:cubicBezTo>
                    <a:pt x="3204" y="3608"/>
                    <a:pt x="3239" y="3572"/>
                    <a:pt x="3239" y="3536"/>
                  </a:cubicBezTo>
                  <a:lnTo>
                    <a:pt x="3239" y="2917"/>
                  </a:lnTo>
                  <a:cubicBezTo>
                    <a:pt x="3049" y="1905"/>
                    <a:pt x="2930" y="953"/>
                    <a:pt x="2882" y="72"/>
                  </a:cubicBezTo>
                  <a:cubicBezTo>
                    <a:pt x="2882" y="36"/>
                    <a:pt x="2846" y="0"/>
                    <a:pt x="28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188;p42"/>
            <p:cNvSpPr/>
            <p:nvPr/>
          </p:nvSpPr>
          <p:spPr>
            <a:xfrm>
              <a:off x="5186300" y="2787025"/>
              <a:ext cx="86650" cy="117000"/>
            </a:xfrm>
            <a:custGeom>
              <a:avLst/>
              <a:gdLst/>
              <a:ahLst/>
              <a:cxnLst/>
              <a:rect l="l" t="t" r="r" b="b"/>
              <a:pathLst>
                <a:path w="3466" h="4680" extrusionOk="0">
                  <a:moveTo>
                    <a:pt x="1" y="1"/>
                  </a:moveTo>
                  <a:cubicBezTo>
                    <a:pt x="167" y="1679"/>
                    <a:pt x="441" y="3239"/>
                    <a:pt x="858" y="4680"/>
                  </a:cubicBezTo>
                  <a:lnTo>
                    <a:pt x="3465" y="4680"/>
                  </a:lnTo>
                  <a:cubicBezTo>
                    <a:pt x="3049" y="3180"/>
                    <a:pt x="2763" y="1620"/>
                    <a:pt x="26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189;p42"/>
            <p:cNvSpPr/>
            <p:nvPr/>
          </p:nvSpPr>
          <p:spPr>
            <a:xfrm>
              <a:off x="5184525" y="2785250"/>
              <a:ext cx="90500" cy="120575"/>
            </a:xfrm>
            <a:custGeom>
              <a:avLst/>
              <a:gdLst/>
              <a:ahLst/>
              <a:cxnLst/>
              <a:rect l="l" t="t" r="r" b="b"/>
              <a:pathLst>
                <a:path w="3620" h="4823" extrusionOk="0">
                  <a:moveTo>
                    <a:pt x="2608" y="143"/>
                  </a:moveTo>
                  <a:cubicBezTo>
                    <a:pt x="2762" y="1679"/>
                    <a:pt x="3036" y="3203"/>
                    <a:pt x="3441" y="4668"/>
                  </a:cubicBezTo>
                  <a:lnTo>
                    <a:pt x="988" y="4668"/>
                  </a:lnTo>
                  <a:cubicBezTo>
                    <a:pt x="595" y="3346"/>
                    <a:pt x="322" y="1822"/>
                    <a:pt x="155" y="143"/>
                  </a:cubicBezTo>
                  <a:close/>
                  <a:moveTo>
                    <a:pt x="72" y="0"/>
                  </a:moveTo>
                  <a:cubicBezTo>
                    <a:pt x="48" y="0"/>
                    <a:pt x="36" y="12"/>
                    <a:pt x="12" y="24"/>
                  </a:cubicBezTo>
                  <a:cubicBezTo>
                    <a:pt x="0" y="36"/>
                    <a:pt x="0" y="60"/>
                    <a:pt x="0" y="84"/>
                  </a:cubicBezTo>
                  <a:cubicBezTo>
                    <a:pt x="167" y="1822"/>
                    <a:pt x="453" y="3394"/>
                    <a:pt x="857" y="4763"/>
                  </a:cubicBezTo>
                  <a:cubicBezTo>
                    <a:pt x="869" y="4798"/>
                    <a:pt x="905" y="4822"/>
                    <a:pt x="929" y="4822"/>
                  </a:cubicBezTo>
                  <a:lnTo>
                    <a:pt x="3536" y="4822"/>
                  </a:lnTo>
                  <a:cubicBezTo>
                    <a:pt x="3560" y="4822"/>
                    <a:pt x="3584" y="4810"/>
                    <a:pt x="3596" y="4798"/>
                  </a:cubicBezTo>
                  <a:cubicBezTo>
                    <a:pt x="3620" y="4775"/>
                    <a:pt x="3620" y="4751"/>
                    <a:pt x="3608" y="4727"/>
                  </a:cubicBezTo>
                  <a:cubicBezTo>
                    <a:pt x="3191" y="3215"/>
                    <a:pt x="2905" y="1643"/>
                    <a:pt x="2750" y="72"/>
                  </a:cubicBezTo>
                  <a:cubicBezTo>
                    <a:pt x="2750" y="36"/>
                    <a:pt x="2715" y="0"/>
                    <a:pt x="26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190;p42"/>
            <p:cNvSpPr/>
            <p:nvPr/>
          </p:nvSpPr>
          <p:spPr>
            <a:xfrm>
              <a:off x="4425800" y="2759650"/>
              <a:ext cx="76500" cy="114025"/>
            </a:xfrm>
            <a:custGeom>
              <a:avLst/>
              <a:gdLst/>
              <a:ahLst/>
              <a:cxnLst/>
              <a:rect l="l" t="t" r="r" b="b"/>
              <a:pathLst>
                <a:path w="3060" h="4561" extrusionOk="0">
                  <a:moveTo>
                    <a:pt x="536" y="0"/>
                  </a:moveTo>
                  <a:cubicBezTo>
                    <a:pt x="607" y="1501"/>
                    <a:pt x="810" y="2917"/>
                    <a:pt x="0" y="3953"/>
                  </a:cubicBezTo>
                  <a:lnTo>
                    <a:pt x="0" y="4560"/>
                  </a:lnTo>
                  <a:lnTo>
                    <a:pt x="2869" y="4560"/>
                  </a:lnTo>
                  <a:lnTo>
                    <a:pt x="2869" y="3953"/>
                  </a:lnTo>
                  <a:cubicBezTo>
                    <a:pt x="2953" y="2727"/>
                    <a:pt x="3012" y="1381"/>
                    <a:pt x="30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191;p42"/>
            <p:cNvSpPr/>
            <p:nvPr/>
          </p:nvSpPr>
          <p:spPr>
            <a:xfrm>
              <a:off x="4424000" y="2757850"/>
              <a:ext cx="80100" cy="117600"/>
            </a:xfrm>
            <a:custGeom>
              <a:avLst/>
              <a:gdLst/>
              <a:ahLst/>
              <a:cxnLst/>
              <a:rect l="l" t="t" r="r" b="b"/>
              <a:pathLst>
                <a:path w="3204" h="4704" extrusionOk="0">
                  <a:moveTo>
                    <a:pt x="3061" y="144"/>
                  </a:moveTo>
                  <a:cubicBezTo>
                    <a:pt x="3013" y="1430"/>
                    <a:pt x="2953" y="2775"/>
                    <a:pt x="2870" y="4013"/>
                  </a:cubicBezTo>
                  <a:lnTo>
                    <a:pt x="2870" y="4549"/>
                  </a:lnTo>
                  <a:lnTo>
                    <a:pt x="143" y="4549"/>
                  </a:lnTo>
                  <a:lnTo>
                    <a:pt x="143" y="4049"/>
                  </a:lnTo>
                  <a:cubicBezTo>
                    <a:pt x="858" y="3108"/>
                    <a:pt x="786" y="1882"/>
                    <a:pt x="715" y="584"/>
                  </a:cubicBezTo>
                  <a:cubicBezTo>
                    <a:pt x="703" y="441"/>
                    <a:pt x="691" y="299"/>
                    <a:pt x="691" y="144"/>
                  </a:cubicBezTo>
                  <a:close/>
                  <a:moveTo>
                    <a:pt x="608" y="1"/>
                  </a:moveTo>
                  <a:cubicBezTo>
                    <a:pt x="596" y="1"/>
                    <a:pt x="572" y="1"/>
                    <a:pt x="560" y="25"/>
                  </a:cubicBezTo>
                  <a:cubicBezTo>
                    <a:pt x="548" y="37"/>
                    <a:pt x="536" y="49"/>
                    <a:pt x="536" y="72"/>
                  </a:cubicBezTo>
                  <a:cubicBezTo>
                    <a:pt x="548" y="251"/>
                    <a:pt x="560" y="418"/>
                    <a:pt x="572" y="596"/>
                  </a:cubicBezTo>
                  <a:cubicBezTo>
                    <a:pt x="644" y="1870"/>
                    <a:pt x="715" y="3085"/>
                    <a:pt x="13" y="3978"/>
                  </a:cubicBezTo>
                  <a:cubicBezTo>
                    <a:pt x="1" y="3989"/>
                    <a:pt x="1" y="4001"/>
                    <a:pt x="1" y="4013"/>
                  </a:cubicBezTo>
                  <a:lnTo>
                    <a:pt x="1" y="4632"/>
                  </a:lnTo>
                  <a:cubicBezTo>
                    <a:pt x="1" y="4668"/>
                    <a:pt x="36" y="4704"/>
                    <a:pt x="72" y="4704"/>
                  </a:cubicBezTo>
                  <a:lnTo>
                    <a:pt x="2941" y="4704"/>
                  </a:lnTo>
                  <a:cubicBezTo>
                    <a:pt x="2977" y="4704"/>
                    <a:pt x="3013" y="4668"/>
                    <a:pt x="3013" y="4621"/>
                  </a:cubicBezTo>
                  <a:lnTo>
                    <a:pt x="3013" y="4025"/>
                  </a:lnTo>
                  <a:cubicBezTo>
                    <a:pt x="3108" y="2751"/>
                    <a:pt x="3156" y="1370"/>
                    <a:pt x="3203" y="72"/>
                  </a:cubicBezTo>
                  <a:cubicBezTo>
                    <a:pt x="3203" y="49"/>
                    <a:pt x="3203" y="37"/>
                    <a:pt x="3180" y="13"/>
                  </a:cubicBezTo>
                  <a:cubicBezTo>
                    <a:pt x="3168" y="1"/>
                    <a:pt x="3156" y="1"/>
                    <a:pt x="31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192;p42"/>
            <p:cNvSpPr/>
            <p:nvPr/>
          </p:nvSpPr>
          <p:spPr>
            <a:xfrm>
              <a:off x="4424900" y="2759650"/>
              <a:ext cx="69975" cy="94675"/>
            </a:xfrm>
            <a:custGeom>
              <a:avLst/>
              <a:gdLst/>
              <a:ahLst/>
              <a:cxnLst/>
              <a:rect l="l" t="t" r="r" b="b"/>
              <a:pathLst>
                <a:path w="2799" h="3787" extrusionOk="0">
                  <a:moveTo>
                    <a:pt x="429" y="0"/>
                  </a:moveTo>
                  <a:cubicBezTo>
                    <a:pt x="477" y="1191"/>
                    <a:pt x="310" y="2465"/>
                    <a:pt x="0" y="3787"/>
                  </a:cubicBezTo>
                  <a:lnTo>
                    <a:pt x="2370" y="3787"/>
                  </a:lnTo>
                  <a:cubicBezTo>
                    <a:pt x="2655" y="2524"/>
                    <a:pt x="2786" y="1262"/>
                    <a:pt x="279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193;p42"/>
            <p:cNvSpPr/>
            <p:nvPr/>
          </p:nvSpPr>
          <p:spPr>
            <a:xfrm>
              <a:off x="4422800" y="2757850"/>
              <a:ext cx="74150" cy="98250"/>
            </a:xfrm>
            <a:custGeom>
              <a:avLst/>
              <a:gdLst/>
              <a:ahLst/>
              <a:cxnLst/>
              <a:rect l="l" t="t" r="r" b="b"/>
              <a:pathLst>
                <a:path w="2966" h="3930" extrusionOk="0">
                  <a:moveTo>
                    <a:pt x="2811" y="144"/>
                  </a:moveTo>
                  <a:cubicBezTo>
                    <a:pt x="2799" y="1394"/>
                    <a:pt x="2656" y="2608"/>
                    <a:pt x="2394" y="3775"/>
                  </a:cubicBezTo>
                  <a:lnTo>
                    <a:pt x="180" y="3775"/>
                  </a:lnTo>
                  <a:cubicBezTo>
                    <a:pt x="489" y="2442"/>
                    <a:pt x="620" y="1251"/>
                    <a:pt x="596" y="144"/>
                  </a:cubicBezTo>
                  <a:close/>
                  <a:moveTo>
                    <a:pt x="513" y="1"/>
                  </a:moveTo>
                  <a:cubicBezTo>
                    <a:pt x="501" y="1"/>
                    <a:pt x="477" y="13"/>
                    <a:pt x="465" y="25"/>
                  </a:cubicBezTo>
                  <a:cubicBezTo>
                    <a:pt x="453" y="37"/>
                    <a:pt x="442" y="60"/>
                    <a:pt x="442" y="72"/>
                  </a:cubicBezTo>
                  <a:cubicBezTo>
                    <a:pt x="489" y="1215"/>
                    <a:pt x="346" y="2442"/>
                    <a:pt x="13" y="3835"/>
                  </a:cubicBezTo>
                  <a:cubicBezTo>
                    <a:pt x="1" y="3859"/>
                    <a:pt x="13" y="3882"/>
                    <a:pt x="25" y="3894"/>
                  </a:cubicBezTo>
                  <a:cubicBezTo>
                    <a:pt x="37" y="3918"/>
                    <a:pt x="61" y="3930"/>
                    <a:pt x="84" y="3930"/>
                  </a:cubicBezTo>
                  <a:lnTo>
                    <a:pt x="2454" y="3930"/>
                  </a:lnTo>
                  <a:cubicBezTo>
                    <a:pt x="2489" y="3930"/>
                    <a:pt x="2513" y="3906"/>
                    <a:pt x="2525" y="3870"/>
                  </a:cubicBezTo>
                  <a:cubicBezTo>
                    <a:pt x="2799" y="2656"/>
                    <a:pt x="2954" y="1370"/>
                    <a:pt x="2966" y="72"/>
                  </a:cubicBezTo>
                  <a:cubicBezTo>
                    <a:pt x="2966" y="60"/>
                    <a:pt x="2954" y="37"/>
                    <a:pt x="2942" y="25"/>
                  </a:cubicBezTo>
                  <a:cubicBezTo>
                    <a:pt x="2930" y="13"/>
                    <a:pt x="2906" y="1"/>
                    <a:pt x="28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194;p42"/>
            <p:cNvSpPr/>
            <p:nvPr/>
          </p:nvSpPr>
          <p:spPr>
            <a:xfrm>
              <a:off x="3956675" y="1746425"/>
              <a:ext cx="1429975" cy="874250"/>
            </a:xfrm>
            <a:custGeom>
              <a:avLst/>
              <a:gdLst/>
              <a:ahLst/>
              <a:cxnLst/>
              <a:rect l="l" t="t" r="r" b="b"/>
              <a:pathLst>
                <a:path w="57199" h="34970" extrusionOk="0">
                  <a:moveTo>
                    <a:pt x="3787" y="1"/>
                  </a:moveTo>
                  <a:cubicBezTo>
                    <a:pt x="1703" y="1"/>
                    <a:pt x="1" y="1703"/>
                    <a:pt x="1" y="3787"/>
                  </a:cubicBezTo>
                  <a:lnTo>
                    <a:pt x="1" y="34969"/>
                  </a:lnTo>
                  <a:lnTo>
                    <a:pt x="57198" y="34969"/>
                  </a:lnTo>
                  <a:lnTo>
                    <a:pt x="57198" y="3787"/>
                  </a:lnTo>
                  <a:cubicBezTo>
                    <a:pt x="57198" y="1703"/>
                    <a:pt x="55496" y="1"/>
                    <a:pt x="53412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195;p42"/>
            <p:cNvSpPr/>
            <p:nvPr/>
          </p:nvSpPr>
          <p:spPr>
            <a:xfrm>
              <a:off x="5366075" y="1946750"/>
              <a:ext cx="3900" cy="169400"/>
            </a:xfrm>
            <a:custGeom>
              <a:avLst/>
              <a:gdLst/>
              <a:ahLst/>
              <a:cxnLst/>
              <a:rect l="l" t="t" r="r" b="b"/>
              <a:pathLst>
                <a:path w="156" h="6776" extrusionOk="0">
                  <a:moveTo>
                    <a:pt x="72" y="0"/>
                  </a:moveTo>
                  <a:cubicBezTo>
                    <a:pt x="37" y="0"/>
                    <a:pt x="1" y="36"/>
                    <a:pt x="1" y="84"/>
                  </a:cubicBezTo>
                  <a:lnTo>
                    <a:pt x="1" y="6704"/>
                  </a:lnTo>
                  <a:cubicBezTo>
                    <a:pt x="1" y="6739"/>
                    <a:pt x="37" y="6775"/>
                    <a:pt x="72" y="6775"/>
                  </a:cubicBezTo>
                  <a:cubicBezTo>
                    <a:pt x="120" y="6775"/>
                    <a:pt x="156" y="6739"/>
                    <a:pt x="156" y="6704"/>
                  </a:cubicBezTo>
                  <a:lnTo>
                    <a:pt x="156" y="84"/>
                  </a:lnTo>
                  <a:cubicBezTo>
                    <a:pt x="156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196;p42"/>
            <p:cNvSpPr/>
            <p:nvPr/>
          </p:nvSpPr>
          <p:spPr>
            <a:xfrm>
              <a:off x="5185100" y="1763100"/>
              <a:ext cx="184875" cy="149750"/>
            </a:xfrm>
            <a:custGeom>
              <a:avLst/>
              <a:gdLst/>
              <a:ahLst/>
              <a:cxnLst/>
              <a:rect l="l" t="t" r="r" b="b"/>
              <a:pathLst>
                <a:path w="7395" h="5990" extrusionOk="0">
                  <a:moveTo>
                    <a:pt x="72" y="0"/>
                  </a:moveTo>
                  <a:cubicBezTo>
                    <a:pt x="37" y="0"/>
                    <a:pt x="1" y="36"/>
                    <a:pt x="1" y="84"/>
                  </a:cubicBezTo>
                  <a:cubicBezTo>
                    <a:pt x="1" y="119"/>
                    <a:pt x="37" y="155"/>
                    <a:pt x="72" y="155"/>
                  </a:cubicBezTo>
                  <a:lnTo>
                    <a:pt x="2930" y="155"/>
                  </a:lnTo>
                  <a:cubicBezTo>
                    <a:pt x="5311" y="155"/>
                    <a:pt x="7240" y="2084"/>
                    <a:pt x="7240" y="4465"/>
                  </a:cubicBezTo>
                  <a:lnTo>
                    <a:pt x="7240" y="5918"/>
                  </a:lnTo>
                  <a:cubicBezTo>
                    <a:pt x="7240" y="5953"/>
                    <a:pt x="7276" y="5989"/>
                    <a:pt x="7311" y="5989"/>
                  </a:cubicBezTo>
                  <a:cubicBezTo>
                    <a:pt x="7359" y="5989"/>
                    <a:pt x="7395" y="5953"/>
                    <a:pt x="7395" y="5918"/>
                  </a:cubicBezTo>
                  <a:lnTo>
                    <a:pt x="7395" y="4465"/>
                  </a:lnTo>
                  <a:cubicBezTo>
                    <a:pt x="7395" y="2001"/>
                    <a:pt x="5394" y="0"/>
                    <a:pt x="29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197;p42"/>
            <p:cNvSpPr/>
            <p:nvPr/>
          </p:nvSpPr>
          <p:spPr>
            <a:xfrm>
              <a:off x="4563000" y="1759525"/>
              <a:ext cx="217325" cy="43475"/>
            </a:xfrm>
            <a:custGeom>
              <a:avLst/>
              <a:gdLst/>
              <a:ahLst/>
              <a:cxnLst/>
              <a:rect l="l" t="t" r="r" b="b"/>
              <a:pathLst>
                <a:path w="8693" h="1739" extrusionOk="0">
                  <a:moveTo>
                    <a:pt x="882" y="0"/>
                  </a:moveTo>
                  <a:cubicBezTo>
                    <a:pt x="394" y="0"/>
                    <a:pt x="1" y="381"/>
                    <a:pt x="1" y="870"/>
                  </a:cubicBezTo>
                  <a:cubicBezTo>
                    <a:pt x="1" y="1358"/>
                    <a:pt x="394" y="1739"/>
                    <a:pt x="882" y="1739"/>
                  </a:cubicBezTo>
                  <a:lnTo>
                    <a:pt x="7811" y="1739"/>
                  </a:lnTo>
                  <a:cubicBezTo>
                    <a:pt x="8299" y="1739"/>
                    <a:pt x="8692" y="1358"/>
                    <a:pt x="8692" y="870"/>
                  </a:cubicBezTo>
                  <a:cubicBezTo>
                    <a:pt x="8692" y="393"/>
                    <a:pt x="8299" y="0"/>
                    <a:pt x="781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198;p42"/>
            <p:cNvSpPr/>
            <p:nvPr/>
          </p:nvSpPr>
          <p:spPr>
            <a:xfrm>
              <a:off x="4561225" y="1757450"/>
              <a:ext cx="220875" cy="47650"/>
            </a:xfrm>
            <a:custGeom>
              <a:avLst/>
              <a:gdLst/>
              <a:ahLst/>
              <a:cxnLst/>
              <a:rect l="l" t="t" r="r" b="b"/>
              <a:pathLst>
                <a:path w="8835" h="1906" extrusionOk="0">
                  <a:moveTo>
                    <a:pt x="7882" y="155"/>
                  </a:moveTo>
                  <a:cubicBezTo>
                    <a:pt x="8323" y="155"/>
                    <a:pt x="8680" y="512"/>
                    <a:pt x="8680" y="953"/>
                  </a:cubicBezTo>
                  <a:cubicBezTo>
                    <a:pt x="8680" y="1393"/>
                    <a:pt x="8323" y="1750"/>
                    <a:pt x="7882" y="1750"/>
                  </a:cubicBezTo>
                  <a:lnTo>
                    <a:pt x="953" y="1750"/>
                  </a:lnTo>
                  <a:cubicBezTo>
                    <a:pt x="512" y="1750"/>
                    <a:pt x="155" y="1393"/>
                    <a:pt x="155" y="953"/>
                  </a:cubicBezTo>
                  <a:cubicBezTo>
                    <a:pt x="155" y="512"/>
                    <a:pt x="512" y="155"/>
                    <a:pt x="953" y="155"/>
                  </a:cubicBezTo>
                  <a:close/>
                  <a:moveTo>
                    <a:pt x="953" y="0"/>
                  </a:moveTo>
                  <a:cubicBezTo>
                    <a:pt x="429" y="0"/>
                    <a:pt x="0" y="429"/>
                    <a:pt x="0" y="953"/>
                  </a:cubicBezTo>
                  <a:cubicBezTo>
                    <a:pt x="0" y="1476"/>
                    <a:pt x="429" y="1905"/>
                    <a:pt x="953" y="1905"/>
                  </a:cubicBezTo>
                  <a:lnTo>
                    <a:pt x="7882" y="1905"/>
                  </a:lnTo>
                  <a:cubicBezTo>
                    <a:pt x="8406" y="1905"/>
                    <a:pt x="8835" y="1476"/>
                    <a:pt x="8835" y="953"/>
                  </a:cubicBezTo>
                  <a:cubicBezTo>
                    <a:pt x="8835" y="429"/>
                    <a:pt x="8406" y="0"/>
                    <a:pt x="78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199;p42"/>
            <p:cNvSpPr/>
            <p:nvPr/>
          </p:nvSpPr>
          <p:spPr>
            <a:xfrm>
              <a:off x="4600225" y="1767550"/>
              <a:ext cx="27400" cy="27425"/>
            </a:xfrm>
            <a:custGeom>
              <a:avLst/>
              <a:gdLst/>
              <a:ahLst/>
              <a:cxnLst/>
              <a:rect l="l" t="t" r="r" b="b"/>
              <a:pathLst>
                <a:path w="1096" h="1097" extrusionOk="0">
                  <a:moveTo>
                    <a:pt x="548" y="144"/>
                  </a:moveTo>
                  <a:cubicBezTo>
                    <a:pt x="774" y="144"/>
                    <a:pt x="953" y="322"/>
                    <a:pt x="953" y="549"/>
                  </a:cubicBezTo>
                  <a:cubicBezTo>
                    <a:pt x="953" y="763"/>
                    <a:pt x="774" y="941"/>
                    <a:pt x="548" y="941"/>
                  </a:cubicBezTo>
                  <a:cubicBezTo>
                    <a:pt x="333" y="941"/>
                    <a:pt x="155" y="763"/>
                    <a:pt x="155" y="549"/>
                  </a:cubicBezTo>
                  <a:cubicBezTo>
                    <a:pt x="155" y="322"/>
                    <a:pt x="333" y="144"/>
                    <a:pt x="548" y="144"/>
                  </a:cubicBezTo>
                  <a:close/>
                  <a:moveTo>
                    <a:pt x="548" y="1"/>
                  </a:moveTo>
                  <a:cubicBezTo>
                    <a:pt x="250" y="1"/>
                    <a:pt x="0" y="251"/>
                    <a:pt x="0" y="549"/>
                  </a:cubicBezTo>
                  <a:cubicBezTo>
                    <a:pt x="0" y="846"/>
                    <a:pt x="250" y="1096"/>
                    <a:pt x="548" y="1096"/>
                  </a:cubicBezTo>
                  <a:cubicBezTo>
                    <a:pt x="845" y="1096"/>
                    <a:pt x="1095" y="846"/>
                    <a:pt x="1095" y="549"/>
                  </a:cubicBezTo>
                  <a:cubicBezTo>
                    <a:pt x="1095" y="251"/>
                    <a:pt x="845" y="1"/>
                    <a:pt x="5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200;p42"/>
            <p:cNvSpPr/>
            <p:nvPr/>
          </p:nvSpPr>
          <p:spPr>
            <a:xfrm>
              <a:off x="4010550" y="1813400"/>
              <a:ext cx="1329375" cy="751600"/>
            </a:xfrm>
            <a:custGeom>
              <a:avLst/>
              <a:gdLst/>
              <a:ahLst/>
              <a:cxnLst/>
              <a:rect l="l" t="t" r="r" b="b"/>
              <a:pathLst>
                <a:path w="53175" h="30064" extrusionOk="0">
                  <a:moveTo>
                    <a:pt x="3263" y="0"/>
                  </a:moveTo>
                  <a:cubicBezTo>
                    <a:pt x="1465" y="0"/>
                    <a:pt x="1" y="1465"/>
                    <a:pt x="1" y="3275"/>
                  </a:cubicBezTo>
                  <a:lnTo>
                    <a:pt x="1" y="30064"/>
                  </a:lnTo>
                  <a:lnTo>
                    <a:pt x="53174" y="30064"/>
                  </a:lnTo>
                  <a:lnTo>
                    <a:pt x="53174" y="3275"/>
                  </a:lnTo>
                  <a:cubicBezTo>
                    <a:pt x="53174" y="1465"/>
                    <a:pt x="51710" y="0"/>
                    <a:pt x="49912" y="0"/>
                  </a:cubicBez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201;p42"/>
            <p:cNvSpPr/>
            <p:nvPr/>
          </p:nvSpPr>
          <p:spPr>
            <a:xfrm>
              <a:off x="3891800" y="2591475"/>
              <a:ext cx="1566875" cy="109250"/>
            </a:xfrm>
            <a:custGeom>
              <a:avLst/>
              <a:gdLst/>
              <a:ahLst/>
              <a:cxnLst/>
              <a:rect l="l" t="t" r="r" b="b"/>
              <a:pathLst>
                <a:path w="62675" h="4370" extrusionOk="0">
                  <a:moveTo>
                    <a:pt x="988" y="0"/>
                  </a:moveTo>
                  <a:cubicBezTo>
                    <a:pt x="346" y="0"/>
                    <a:pt x="0" y="727"/>
                    <a:pt x="381" y="1227"/>
                  </a:cubicBezTo>
                  <a:lnTo>
                    <a:pt x="1000" y="2048"/>
                  </a:lnTo>
                  <a:cubicBezTo>
                    <a:pt x="2131" y="3513"/>
                    <a:pt x="3870" y="4370"/>
                    <a:pt x="5715" y="4370"/>
                  </a:cubicBezTo>
                  <a:lnTo>
                    <a:pt x="56960" y="4370"/>
                  </a:lnTo>
                  <a:cubicBezTo>
                    <a:pt x="58805" y="4370"/>
                    <a:pt x="60544" y="3501"/>
                    <a:pt x="61675" y="2048"/>
                  </a:cubicBezTo>
                  <a:lnTo>
                    <a:pt x="62294" y="1227"/>
                  </a:lnTo>
                  <a:cubicBezTo>
                    <a:pt x="62675" y="727"/>
                    <a:pt x="62318" y="0"/>
                    <a:pt x="61687" y="0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202;p42"/>
            <p:cNvSpPr/>
            <p:nvPr/>
          </p:nvSpPr>
          <p:spPr>
            <a:xfrm>
              <a:off x="4524900" y="2591475"/>
              <a:ext cx="300675" cy="45850"/>
            </a:xfrm>
            <a:custGeom>
              <a:avLst/>
              <a:gdLst/>
              <a:ahLst/>
              <a:cxnLst/>
              <a:rect l="l" t="t" r="r" b="b"/>
              <a:pathLst>
                <a:path w="12027" h="1834" extrusionOk="0">
                  <a:moveTo>
                    <a:pt x="1" y="0"/>
                  </a:moveTo>
                  <a:cubicBezTo>
                    <a:pt x="1" y="1012"/>
                    <a:pt x="822" y="1834"/>
                    <a:pt x="1834" y="1834"/>
                  </a:cubicBezTo>
                  <a:lnTo>
                    <a:pt x="10193" y="1834"/>
                  </a:lnTo>
                  <a:cubicBezTo>
                    <a:pt x="11205" y="1834"/>
                    <a:pt x="12026" y="1012"/>
                    <a:pt x="120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203;p42"/>
            <p:cNvSpPr/>
            <p:nvPr/>
          </p:nvSpPr>
          <p:spPr>
            <a:xfrm>
              <a:off x="4523125" y="2589675"/>
              <a:ext cx="304225" cy="49450"/>
            </a:xfrm>
            <a:custGeom>
              <a:avLst/>
              <a:gdLst/>
              <a:ahLst/>
              <a:cxnLst/>
              <a:rect l="l" t="t" r="r" b="b"/>
              <a:pathLst>
                <a:path w="12169" h="1978" extrusionOk="0">
                  <a:moveTo>
                    <a:pt x="12014" y="156"/>
                  </a:moveTo>
                  <a:cubicBezTo>
                    <a:pt x="11978" y="1084"/>
                    <a:pt x="11204" y="1834"/>
                    <a:pt x="10264" y="1834"/>
                  </a:cubicBezTo>
                  <a:lnTo>
                    <a:pt x="1905" y="1834"/>
                  </a:lnTo>
                  <a:cubicBezTo>
                    <a:pt x="965" y="1834"/>
                    <a:pt x="191" y="1084"/>
                    <a:pt x="155" y="156"/>
                  </a:cubicBezTo>
                  <a:close/>
                  <a:moveTo>
                    <a:pt x="72" y="1"/>
                  </a:moveTo>
                  <a:cubicBezTo>
                    <a:pt x="36" y="1"/>
                    <a:pt x="0" y="37"/>
                    <a:pt x="0" y="72"/>
                  </a:cubicBezTo>
                  <a:cubicBezTo>
                    <a:pt x="0" y="1132"/>
                    <a:pt x="858" y="1977"/>
                    <a:pt x="1905" y="1977"/>
                  </a:cubicBezTo>
                  <a:lnTo>
                    <a:pt x="10264" y="1977"/>
                  </a:lnTo>
                  <a:cubicBezTo>
                    <a:pt x="11311" y="1977"/>
                    <a:pt x="12169" y="1132"/>
                    <a:pt x="12169" y="72"/>
                  </a:cubicBezTo>
                  <a:cubicBezTo>
                    <a:pt x="12169" y="37"/>
                    <a:pt x="12133" y="1"/>
                    <a:pt x="120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204;p42"/>
            <p:cNvSpPr/>
            <p:nvPr/>
          </p:nvSpPr>
          <p:spPr>
            <a:xfrm>
              <a:off x="3941500" y="2667675"/>
              <a:ext cx="1467475" cy="33050"/>
            </a:xfrm>
            <a:custGeom>
              <a:avLst/>
              <a:gdLst/>
              <a:ahLst/>
              <a:cxnLst/>
              <a:rect l="l" t="t" r="r" b="b"/>
              <a:pathLst>
                <a:path w="58699" h="1322" extrusionOk="0">
                  <a:moveTo>
                    <a:pt x="1" y="0"/>
                  </a:moveTo>
                  <a:cubicBezTo>
                    <a:pt x="1048" y="846"/>
                    <a:pt x="2358" y="1322"/>
                    <a:pt x="3727" y="1322"/>
                  </a:cubicBezTo>
                  <a:lnTo>
                    <a:pt x="54972" y="1322"/>
                  </a:lnTo>
                  <a:cubicBezTo>
                    <a:pt x="56341" y="1322"/>
                    <a:pt x="57651" y="846"/>
                    <a:pt x="586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205;p42"/>
            <p:cNvSpPr/>
            <p:nvPr/>
          </p:nvSpPr>
          <p:spPr>
            <a:xfrm>
              <a:off x="3939425" y="2665875"/>
              <a:ext cx="1471625" cy="36650"/>
            </a:xfrm>
            <a:custGeom>
              <a:avLst/>
              <a:gdLst/>
              <a:ahLst/>
              <a:cxnLst/>
              <a:rect l="l" t="t" r="r" b="b"/>
              <a:pathLst>
                <a:path w="58865" h="1466" extrusionOk="0">
                  <a:moveTo>
                    <a:pt x="58567" y="144"/>
                  </a:moveTo>
                  <a:cubicBezTo>
                    <a:pt x="57555" y="906"/>
                    <a:pt x="56317" y="1311"/>
                    <a:pt x="55055" y="1311"/>
                  </a:cubicBezTo>
                  <a:lnTo>
                    <a:pt x="3810" y="1311"/>
                  </a:lnTo>
                  <a:cubicBezTo>
                    <a:pt x="2548" y="1311"/>
                    <a:pt x="1310" y="906"/>
                    <a:pt x="310" y="144"/>
                  </a:cubicBezTo>
                  <a:close/>
                  <a:moveTo>
                    <a:pt x="84" y="1"/>
                  </a:moveTo>
                  <a:cubicBezTo>
                    <a:pt x="60" y="1"/>
                    <a:pt x="24" y="25"/>
                    <a:pt x="12" y="48"/>
                  </a:cubicBezTo>
                  <a:cubicBezTo>
                    <a:pt x="0" y="84"/>
                    <a:pt x="12" y="108"/>
                    <a:pt x="36" y="132"/>
                  </a:cubicBezTo>
                  <a:cubicBezTo>
                    <a:pt x="1108" y="989"/>
                    <a:pt x="2441" y="1465"/>
                    <a:pt x="3810" y="1465"/>
                  </a:cubicBezTo>
                  <a:lnTo>
                    <a:pt x="55055" y="1465"/>
                  </a:lnTo>
                  <a:cubicBezTo>
                    <a:pt x="56424" y="1465"/>
                    <a:pt x="57757" y="989"/>
                    <a:pt x="58829" y="132"/>
                  </a:cubicBezTo>
                  <a:cubicBezTo>
                    <a:pt x="58853" y="108"/>
                    <a:pt x="58865" y="84"/>
                    <a:pt x="58853" y="48"/>
                  </a:cubicBezTo>
                  <a:cubicBezTo>
                    <a:pt x="58841" y="25"/>
                    <a:pt x="58817" y="1"/>
                    <a:pt x="587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206;p42"/>
            <p:cNvSpPr/>
            <p:nvPr/>
          </p:nvSpPr>
          <p:spPr>
            <a:xfrm>
              <a:off x="4253150" y="2602775"/>
              <a:ext cx="135450" cy="3600"/>
            </a:xfrm>
            <a:custGeom>
              <a:avLst/>
              <a:gdLst/>
              <a:ahLst/>
              <a:cxnLst/>
              <a:rect l="l" t="t" r="r" b="b"/>
              <a:pathLst>
                <a:path w="5418" h="144" extrusionOk="0">
                  <a:moveTo>
                    <a:pt x="72" y="1"/>
                  </a:moveTo>
                  <a:cubicBezTo>
                    <a:pt x="36" y="1"/>
                    <a:pt x="0" y="36"/>
                    <a:pt x="0" y="72"/>
                  </a:cubicBezTo>
                  <a:cubicBezTo>
                    <a:pt x="0" y="120"/>
                    <a:pt x="36" y="144"/>
                    <a:pt x="72" y="144"/>
                  </a:cubicBezTo>
                  <a:lnTo>
                    <a:pt x="5346" y="144"/>
                  </a:lnTo>
                  <a:cubicBezTo>
                    <a:pt x="5382" y="144"/>
                    <a:pt x="5418" y="120"/>
                    <a:pt x="5418" y="72"/>
                  </a:cubicBezTo>
                  <a:cubicBezTo>
                    <a:pt x="5418" y="36"/>
                    <a:pt x="5382" y="1"/>
                    <a:pt x="53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207;p42"/>
            <p:cNvSpPr/>
            <p:nvPr/>
          </p:nvSpPr>
          <p:spPr>
            <a:xfrm>
              <a:off x="3933475" y="2602775"/>
              <a:ext cx="273550" cy="3600"/>
            </a:xfrm>
            <a:custGeom>
              <a:avLst/>
              <a:gdLst/>
              <a:ahLst/>
              <a:cxnLst/>
              <a:rect l="l" t="t" r="r" b="b"/>
              <a:pathLst>
                <a:path w="10942" h="144" extrusionOk="0">
                  <a:moveTo>
                    <a:pt x="72" y="1"/>
                  </a:moveTo>
                  <a:cubicBezTo>
                    <a:pt x="36" y="1"/>
                    <a:pt x="0" y="36"/>
                    <a:pt x="0" y="72"/>
                  </a:cubicBezTo>
                  <a:cubicBezTo>
                    <a:pt x="0" y="120"/>
                    <a:pt x="36" y="144"/>
                    <a:pt x="72" y="144"/>
                  </a:cubicBezTo>
                  <a:lnTo>
                    <a:pt x="10871" y="144"/>
                  </a:lnTo>
                  <a:cubicBezTo>
                    <a:pt x="10906" y="144"/>
                    <a:pt x="10942" y="120"/>
                    <a:pt x="10942" y="72"/>
                  </a:cubicBezTo>
                  <a:cubicBezTo>
                    <a:pt x="10942" y="36"/>
                    <a:pt x="10906" y="1"/>
                    <a:pt x="108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208;p42"/>
            <p:cNvSpPr/>
            <p:nvPr/>
          </p:nvSpPr>
          <p:spPr>
            <a:xfrm>
              <a:off x="4303750" y="1891075"/>
              <a:ext cx="392325" cy="53900"/>
            </a:xfrm>
            <a:custGeom>
              <a:avLst/>
              <a:gdLst/>
              <a:ahLst/>
              <a:cxnLst/>
              <a:rect l="l" t="t" r="r" b="b"/>
              <a:pathLst>
                <a:path w="15693" h="2156" extrusionOk="0">
                  <a:moveTo>
                    <a:pt x="2167" y="1"/>
                  </a:moveTo>
                  <a:cubicBezTo>
                    <a:pt x="965" y="1"/>
                    <a:pt x="0" y="965"/>
                    <a:pt x="0" y="2156"/>
                  </a:cubicBezTo>
                  <a:lnTo>
                    <a:pt x="15693" y="2156"/>
                  </a:lnTo>
                  <a:lnTo>
                    <a:pt x="1569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209;p42"/>
            <p:cNvSpPr/>
            <p:nvPr/>
          </p:nvSpPr>
          <p:spPr>
            <a:xfrm>
              <a:off x="4301975" y="1889300"/>
              <a:ext cx="396200" cy="57775"/>
            </a:xfrm>
            <a:custGeom>
              <a:avLst/>
              <a:gdLst/>
              <a:ahLst/>
              <a:cxnLst/>
              <a:rect l="l" t="t" r="r" b="b"/>
              <a:pathLst>
                <a:path w="15848" h="2311" extrusionOk="0">
                  <a:moveTo>
                    <a:pt x="15692" y="143"/>
                  </a:moveTo>
                  <a:lnTo>
                    <a:pt x="15692" y="2156"/>
                  </a:lnTo>
                  <a:lnTo>
                    <a:pt x="143" y="2156"/>
                  </a:lnTo>
                  <a:cubicBezTo>
                    <a:pt x="191" y="1036"/>
                    <a:pt x="1107" y="143"/>
                    <a:pt x="2238" y="143"/>
                  </a:cubicBezTo>
                  <a:close/>
                  <a:moveTo>
                    <a:pt x="2238" y="1"/>
                  </a:moveTo>
                  <a:cubicBezTo>
                    <a:pt x="1000" y="1"/>
                    <a:pt x="0" y="1001"/>
                    <a:pt x="0" y="2227"/>
                  </a:cubicBezTo>
                  <a:cubicBezTo>
                    <a:pt x="0" y="2275"/>
                    <a:pt x="36" y="2310"/>
                    <a:pt x="71" y="2310"/>
                  </a:cubicBezTo>
                  <a:lnTo>
                    <a:pt x="15764" y="2310"/>
                  </a:lnTo>
                  <a:cubicBezTo>
                    <a:pt x="15812" y="2310"/>
                    <a:pt x="15847" y="2275"/>
                    <a:pt x="15847" y="2227"/>
                  </a:cubicBezTo>
                  <a:lnTo>
                    <a:pt x="15847" y="72"/>
                  </a:lnTo>
                  <a:cubicBezTo>
                    <a:pt x="15847" y="24"/>
                    <a:pt x="15812" y="1"/>
                    <a:pt x="157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211;p42"/>
            <p:cNvSpPr/>
            <p:nvPr/>
          </p:nvSpPr>
          <p:spPr>
            <a:xfrm>
              <a:off x="4332925" y="1889000"/>
              <a:ext cx="365250" cy="58075"/>
            </a:xfrm>
            <a:custGeom>
              <a:avLst/>
              <a:gdLst/>
              <a:ahLst/>
              <a:cxnLst/>
              <a:rect l="l" t="t" r="r" b="b"/>
              <a:pathLst>
                <a:path w="14610" h="2323" extrusionOk="0">
                  <a:moveTo>
                    <a:pt x="14454" y="155"/>
                  </a:moveTo>
                  <a:lnTo>
                    <a:pt x="14454" y="2168"/>
                  </a:lnTo>
                  <a:lnTo>
                    <a:pt x="1703" y="2168"/>
                  </a:lnTo>
                  <a:lnTo>
                    <a:pt x="203" y="310"/>
                  </a:lnTo>
                  <a:cubicBezTo>
                    <a:pt x="453" y="215"/>
                    <a:pt x="727" y="155"/>
                    <a:pt x="1000" y="155"/>
                  </a:cubicBezTo>
                  <a:close/>
                  <a:moveTo>
                    <a:pt x="1000" y="1"/>
                  </a:moveTo>
                  <a:cubicBezTo>
                    <a:pt x="667" y="1"/>
                    <a:pt x="346" y="72"/>
                    <a:pt x="48" y="215"/>
                  </a:cubicBezTo>
                  <a:cubicBezTo>
                    <a:pt x="36" y="227"/>
                    <a:pt x="12" y="251"/>
                    <a:pt x="12" y="263"/>
                  </a:cubicBezTo>
                  <a:cubicBezTo>
                    <a:pt x="0" y="286"/>
                    <a:pt x="12" y="310"/>
                    <a:pt x="24" y="334"/>
                  </a:cubicBezTo>
                  <a:lnTo>
                    <a:pt x="1608" y="2287"/>
                  </a:lnTo>
                  <a:cubicBezTo>
                    <a:pt x="1620" y="2310"/>
                    <a:pt x="1643" y="2322"/>
                    <a:pt x="1667" y="2322"/>
                  </a:cubicBezTo>
                  <a:lnTo>
                    <a:pt x="14526" y="2322"/>
                  </a:lnTo>
                  <a:cubicBezTo>
                    <a:pt x="14574" y="2322"/>
                    <a:pt x="14609" y="2287"/>
                    <a:pt x="14597" y="2239"/>
                  </a:cubicBezTo>
                  <a:lnTo>
                    <a:pt x="14597" y="84"/>
                  </a:lnTo>
                  <a:cubicBezTo>
                    <a:pt x="14597" y="36"/>
                    <a:pt x="14574" y="1"/>
                    <a:pt x="145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213;p42"/>
            <p:cNvSpPr/>
            <p:nvPr/>
          </p:nvSpPr>
          <p:spPr>
            <a:xfrm>
              <a:off x="4358825" y="1889300"/>
              <a:ext cx="512575" cy="636125"/>
            </a:xfrm>
            <a:custGeom>
              <a:avLst/>
              <a:gdLst/>
              <a:ahLst/>
              <a:cxnLst/>
              <a:rect l="l" t="t" r="r" b="b"/>
              <a:pathLst>
                <a:path w="20503" h="25445" extrusionOk="0">
                  <a:moveTo>
                    <a:pt x="14621" y="143"/>
                  </a:moveTo>
                  <a:cubicBezTo>
                    <a:pt x="15657" y="143"/>
                    <a:pt x="16526" y="882"/>
                    <a:pt x="16681" y="1906"/>
                  </a:cubicBezTo>
                  <a:lnTo>
                    <a:pt x="20336" y="25301"/>
                  </a:lnTo>
                  <a:lnTo>
                    <a:pt x="7453" y="25301"/>
                  </a:lnTo>
                  <a:cubicBezTo>
                    <a:pt x="6608" y="25301"/>
                    <a:pt x="5906" y="24694"/>
                    <a:pt x="5775" y="23849"/>
                  </a:cubicBezTo>
                  <a:lnTo>
                    <a:pt x="2346" y="1941"/>
                  </a:lnTo>
                  <a:cubicBezTo>
                    <a:pt x="2215" y="1096"/>
                    <a:pt x="1655" y="429"/>
                    <a:pt x="893" y="143"/>
                  </a:cubicBezTo>
                  <a:close/>
                  <a:moveTo>
                    <a:pt x="83" y="1"/>
                  </a:moveTo>
                  <a:cubicBezTo>
                    <a:pt x="36" y="1"/>
                    <a:pt x="0" y="24"/>
                    <a:pt x="0" y="72"/>
                  </a:cubicBezTo>
                  <a:cubicBezTo>
                    <a:pt x="0" y="108"/>
                    <a:pt x="36" y="143"/>
                    <a:pt x="83" y="143"/>
                  </a:cubicBezTo>
                  <a:cubicBezTo>
                    <a:pt x="1143" y="143"/>
                    <a:pt x="2036" y="905"/>
                    <a:pt x="2203" y="1965"/>
                  </a:cubicBezTo>
                  <a:lnTo>
                    <a:pt x="5620" y="23873"/>
                  </a:lnTo>
                  <a:cubicBezTo>
                    <a:pt x="5763" y="24789"/>
                    <a:pt x="6537" y="25444"/>
                    <a:pt x="7453" y="25444"/>
                  </a:cubicBezTo>
                  <a:lnTo>
                    <a:pt x="20431" y="25444"/>
                  </a:lnTo>
                  <a:cubicBezTo>
                    <a:pt x="20443" y="25444"/>
                    <a:pt x="20467" y="25432"/>
                    <a:pt x="20479" y="25420"/>
                  </a:cubicBezTo>
                  <a:cubicBezTo>
                    <a:pt x="20503" y="25408"/>
                    <a:pt x="20503" y="25385"/>
                    <a:pt x="20503" y="25361"/>
                  </a:cubicBezTo>
                  <a:lnTo>
                    <a:pt x="16836" y="1882"/>
                  </a:lnTo>
                  <a:cubicBezTo>
                    <a:pt x="16657" y="786"/>
                    <a:pt x="15728" y="1"/>
                    <a:pt x="146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214;p42"/>
            <p:cNvSpPr/>
            <p:nvPr/>
          </p:nvSpPr>
          <p:spPr>
            <a:xfrm>
              <a:off x="4552000" y="2469425"/>
              <a:ext cx="426850" cy="54200"/>
            </a:xfrm>
            <a:custGeom>
              <a:avLst/>
              <a:gdLst/>
              <a:ahLst/>
              <a:cxnLst/>
              <a:rect l="l" t="t" r="r" b="b"/>
              <a:pathLst>
                <a:path w="17074" h="2168" extrusionOk="0">
                  <a:moveTo>
                    <a:pt x="2155" y="1"/>
                  </a:moveTo>
                  <a:cubicBezTo>
                    <a:pt x="2155" y="1203"/>
                    <a:pt x="1191" y="2168"/>
                    <a:pt x="0" y="2168"/>
                  </a:cubicBezTo>
                  <a:lnTo>
                    <a:pt x="14919" y="2168"/>
                  </a:lnTo>
                  <a:cubicBezTo>
                    <a:pt x="16109" y="2168"/>
                    <a:pt x="17074" y="1203"/>
                    <a:pt x="17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215;p42"/>
            <p:cNvSpPr/>
            <p:nvPr/>
          </p:nvSpPr>
          <p:spPr>
            <a:xfrm>
              <a:off x="4549900" y="2467650"/>
              <a:ext cx="431050" cy="57775"/>
            </a:xfrm>
            <a:custGeom>
              <a:avLst/>
              <a:gdLst/>
              <a:ahLst/>
              <a:cxnLst/>
              <a:rect l="l" t="t" r="r" b="b"/>
              <a:pathLst>
                <a:path w="17242" h="2311" extrusionOk="0">
                  <a:moveTo>
                    <a:pt x="17086" y="155"/>
                  </a:moveTo>
                  <a:cubicBezTo>
                    <a:pt x="17051" y="1262"/>
                    <a:pt x="16122" y="2167"/>
                    <a:pt x="15003" y="2167"/>
                  </a:cubicBezTo>
                  <a:lnTo>
                    <a:pt x="882" y="2167"/>
                  </a:lnTo>
                  <a:cubicBezTo>
                    <a:pt x="1704" y="1846"/>
                    <a:pt x="2287" y="1072"/>
                    <a:pt x="2311" y="155"/>
                  </a:cubicBezTo>
                  <a:close/>
                  <a:moveTo>
                    <a:pt x="2239" y="0"/>
                  </a:moveTo>
                  <a:cubicBezTo>
                    <a:pt x="2204" y="0"/>
                    <a:pt x="2168" y="36"/>
                    <a:pt x="2168" y="72"/>
                  </a:cubicBezTo>
                  <a:cubicBezTo>
                    <a:pt x="2168" y="1227"/>
                    <a:pt x="1227" y="2167"/>
                    <a:pt x="84" y="2167"/>
                  </a:cubicBezTo>
                  <a:cubicBezTo>
                    <a:pt x="37" y="2167"/>
                    <a:pt x="1" y="2191"/>
                    <a:pt x="1" y="2239"/>
                  </a:cubicBezTo>
                  <a:cubicBezTo>
                    <a:pt x="1" y="2274"/>
                    <a:pt x="37" y="2310"/>
                    <a:pt x="84" y="2310"/>
                  </a:cubicBezTo>
                  <a:lnTo>
                    <a:pt x="15003" y="2310"/>
                  </a:lnTo>
                  <a:cubicBezTo>
                    <a:pt x="16229" y="2310"/>
                    <a:pt x="17241" y="1310"/>
                    <a:pt x="17241" y="72"/>
                  </a:cubicBezTo>
                  <a:cubicBezTo>
                    <a:pt x="17241" y="36"/>
                    <a:pt x="17205" y="0"/>
                    <a:pt x="171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216;p42"/>
            <p:cNvSpPr/>
            <p:nvPr/>
          </p:nvSpPr>
          <p:spPr>
            <a:xfrm>
              <a:off x="4446025" y="1952700"/>
              <a:ext cx="309300" cy="3900"/>
            </a:xfrm>
            <a:custGeom>
              <a:avLst/>
              <a:gdLst/>
              <a:ahLst/>
              <a:cxnLst/>
              <a:rect l="l" t="t" r="r" b="b"/>
              <a:pathLst>
                <a:path w="12372" h="156" extrusionOk="0">
                  <a:moveTo>
                    <a:pt x="72" y="1"/>
                  </a:moveTo>
                  <a:cubicBezTo>
                    <a:pt x="24" y="1"/>
                    <a:pt x="1" y="36"/>
                    <a:pt x="1" y="72"/>
                  </a:cubicBezTo>
                  <a:cubicBezTo>
                    <a:pt x="1" y="120"/>
                    <a:pt x="24" y="155"/>
                    <a:pt x="72" y="155"/>
                  </a:cubicBezTo>
                  <a:lnTo>
                    <a:pt x="12300" y="155"/>
                  </a:lnTo>
                  <a:cubicBezTo>
                    <a:pt x="12336" y="155"/>
                    <a:pt x="12371" y="120"/>
                    <a:pt x="12371" y="72"/>
                  </a:cubicBezTo>
                  <a:cubicBezTo>
                    <a:pt x="12371" y="36"/>
                    <a:pt x="12336" y="1"/>
                    <a:pt x="123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217;p42"/>
            <p:cNvSpPr/>
            <p:nvPr/>
          </p:nvSpPr>
          <p:spPr>
            <a:xfrm>
              <a:off x="4584725" y="1995575"/>
              <a:ext cx="177150" cy="3575"/>
            </a:xfrm>
            <a:custGeom>
              <a:avLst/>
              <a:gdLst/>
              <a:ahLst/>
              <a:cxnLst/>
              <a:rect l="l" t="t" r="r" b="b"/>
              <a:pathLst>
                <a:path w="7086" h="143" extrusionOk="0">
                  <a:moveTo>
                    <a:pt x="72" y="0"/>
                  </a:moveTo>
                  <a:cubicBezTo>
                    <a:pt x="37" y="0"/>
                    <a:pt x="1" y="36"/>
                    <a:pt x="1" y="71"/>
                  </a:cubicBezTo>
                  <a:cubicBezTo>
                    <a:pt x="1" y="119"/>
                    <a:pt x="37" y="143"/>
                    <a:pt x="72" y="143"/>
                  </a:cubicBezTo>
                  <a:lnTo>
                    <a:pt x="7014" y="143"/>
                  </a:lnTo>
                  <a:cubicBezTo>
                    <a:pt x="7061" y="143"/>
                    <a:pt x="7085" y="119"/>
                    <a:pt x="7085" y="71"/>
                  </a:cubicBezTo>
                  <a:cubicBezTo>
                    <a:pt x="7085" y="36"/>
                    <a:pt x="7061" y="0"/>
                    <a:pt x="70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218;p42"/>
            <p:cNvSpPr/>
            <p:nvPr/>
          </p:nvSpPr>
          <p:spPr>
            <a:xfrm>
              <a:off x="4452575" y="1995575"/>
              <a:ext cx="94675" cy="3575"/>
            </a:xfrm>
            <a:custGeom>
              <a:avLst/>
              <a:gdLst/>
              <a:ahLst/>
              <a:cxnLst/>
              <a:rect l="l" t="t" r="r" b="b"/>
              <a:pathLst>
                <a:path w="3787" h="143" extrusionOk="0">
                  <a:moveTo>
                    <a:pt x="72" y="0"/>
                  </a:moveTo>
                  <a:cubicBezTo>
                    <a:pt x="36" y="0"/>
                    <a:pt x="1" y="36"/>
                    <a:pt x="1" y="71"/>
                  </a:cubicBezTo>
                  <a:cubicBezTo>
                    <a:pt x="1" y="119"/>
                    <a:pt x="36" y="143"/>
                    <a:pt x="72" y="143"/>
                  </a:cubicBezTo>
                  <a:lnTo>
                    <a:pt x="3715" y="143"/>
                  </a:lnTo>
                  <a:cubicBezTo>
                    <a:pt x="3763" y="143"/>
                    <a:pt x="3787" y="119"/>
                    <a:pt x="3787" y="71"/>
                  </a:cubicBezTo>
                  <a:cubicBezTo>
                    <a:pt x="3787" y="36"/>
                    <a:pt x="3763" y="0"/>
                    <a:pt x="37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219;p42"/>
            <p:cNvSpPr/>
            <p:nvPr/>
          </p:nvSpPr>
          <p:spPr>
            <a:xfrm>
              <a:off x="4459425" y="2038425"/>
              <a:ext cx="309300" cy="3600"/>
            </a:xfrm>
            <a:custGeom>
              <a:avLst/>
              <a:gdLst/>
              <a:ahLst/>
              <a:cxnLst/>
              <a:rect l="l" t="t" r="r" b="b"/>
              <a:pathLst>
                <a:path w="12372" h="144" extrusionOk="0">
                  <a:moveTo>
                    <a:pt x="72" y="1"/>
                  </a:moveTo>
                  <a:cubicBezTo>
                    <a:pt x="24" y="1"/>
                    <a:pt x="0" y="24"/>
                    <a:pt x="0" y="72"/>
                  </a:cubicBezTo>
                  <a:cubicBezTo>
                    <a:pt x="0" y="108"/>
                    <a:pt x="24" y="143"/>
                    <a:pt x="72" y="143"/>
                  </a:cubicBezTo>
                  <a:lnTo>
                    <a:pt x="12300" y="143"/>
                  </a:lnTo>
                  <a:cubicBezTo>
                    <a:pt x="12335" y="143"/>
                    <a:pt x="12371" y="108"/>
                    <a:pt x="12371" y="72"/>
                  </a:cubicBezTo>
                  <a:cubicBezTo>
                    <a:pt x="12371" y="24"/>
                    <a:pt x="12335" y="1"/>
                    <a:pt x="123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220;p42"/>
            <p:cNvSpPr/>
            <p:nvPr/>
          </p:nvSpPr>
          <p:spPr>
            <a:xfrm>
              <a:off x="4465975" y="2081000"/>
              <a:ext cx="309275" cy="3875"/>
            </a:xfrm>
            <a:custGeom>
              <a:avLst/>
              <a:gdLst/>
              <a:ahLst/>
              <a:cxnLst/>
              <a:rect l="l" t="t" r="r" b="b"/>
              <a:pathLst>
                <a:path w="12371" h="155" extrusionOk="0">
                  <a:moveTo>
                    <a:pt x="72" y="0"/>
                  </a:moveTo>
                  <a:cubicBezTo>
                    <a:pt x="36" y="0"/>
                    <a:pt x="0" y="36"/>
                    <a:pt x="0" y="83"/>
                  </a:cubicBezTo>
                  <a:cubicBezTo>
                    <a:pt x="0" y="119"/>
                    <a:pt x="36" y="155"/>
                    <a:pt x="72" y="155"/>
                  </a:cubicBezTo>
                  <a:lnTo>
                    <a:pt x="12300" y="155"/>
                  </a:lnTo>
                  <a:cubicBezTo>
                    <a:pt x="12347" y="155"/>
                    <a:pt x="12371" y="119"/>
                    <a:pt x="12371" y="83"/>
                  </a:cubicBezTo>
                  <a:cubicBezTo>
                    <a:pt x="12371" y="36"/>
                    <a:pt x="12347" y="0"/>
                    <a:pt x="123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221;p42"/>
            <p:cNvSpPr/>
            <p:nvPr/>
          </p:nvSpPr>
          <p:spPr>
            <a:xfrm>
              <a:off x="4578475" y="2123850"/>
              <a:ext cx="203625" cy="3900"/>
            </a:xfrm>
            <a:custGeom>
              <a:avLst/>
              <a:gdLst/>
              <a:ahLst/>
              <a:cxnLst/>
              <a:rect l="l" t="t" r="r" b="b"/>
              <a:pathLst>
                <a:path w="8145" h="156" extrusionOk="0">
                  <a:moveTo>
                    <a:pt x="72" y="1"/>
                  </a:moveTo>
                  <a:cubicBezTo>
                    <a:pt x="37" y="1"/>
                    <a:pt x="1" y="36"/>
                    <a:pt x="1" y="72"/>
                  </a:cubicBezTo>
                  <a:cubicBezTo>
                    <a:pt x="1" y="120"/>
                    <a:pt x="37" y="155"/>
                    <a:pt x="72" y="155"/>
                  </a:cubicBezTo>
                  <a:lnTo>
                    <a:pt x="8073" y="155"/>
                  </a:lnTo>
                  <a:cubicBezTo>
                    <a:pt x="8109" y="155"/>
                    <a:pt x="8145" y="120"/>
                    <a:pt x="8145" y="72"/>
                  </a:cubicBezTo>
                  <a:cubicBezTo>
                    <a:pt x="8145" y="36"/>
                    <a:pt x="8109" y="1"/>
                    <a:pt x="80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222;p42"/>
            <p:cNvSpPr/>
            <p:nvPr/>
          </p:nvSpPr>
          <p:spPr>
            <a:xfrm>
              <a:off x="4472525" y="2123850"/>
              <a:ext cx="68175" cy="3900"/>
            </a:xfrm>
            <a:custGeom>
              <a:avLst/>
              <a:gdLst/>
              <a:ahLst/>
              <a:cxnLst/>
              <a:rect l="l" t="t" r="r" b="b"/>
              <a:pathLst>
                <a:path w="2727" h="156" extrusionOk="0">
                  <a:moveTo>
                    <a:pt x="84" y="1"/>
                  </a:moveTo>
                  <a:cubicBezTo>
                    <a:pt x="36" y="1"/>
                    <a:pt x="0" y="36"/>
                    <a:pt x="0" y="72"/>
                  </a:cubicBezTo>
                  <a:cubicBezTo>
                    <a:pt x="0" y="120"/>
                    <a:pt x="36" y="155"/>
                    <a:pt x="84" y="155"/>
                  </a:cubicBezTo>
                  <a:lnTo>
                    <a:pt x="2644" y="155"/>
                  </a:lnTo>
                  <a:cubicBezTo>
                    <a:pt x="2691" y="155"/>
                    <a:pt x="2727" y="120"/>
                    <a:pt x="2727" y="72"/>
                  </a:cubicBezTo>
                  <a:cubicBezTo>
                    <a:pt x="2727" y="36"/>
                    <a:pt x="2691" y="1"/>
                    <a:pt x="26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223;p42"/>
            <p:cNvSpPr/>
            <p:nvPr/>
          </p:nvSpPr>
          <p:spPr>
            <a:xfrm>
              <a:off x="4479375" y="2166725"/>
              <a:ext cx="309275" cy="3575"/>
            </a:xfrm>
            <a:custGeom>
              <a:avLst/>
              <a:gdLst/>
              <a:ahLst/>
              <a:cxnLst/>
              <a:rect l="l" t="t" r="r" b="b"/>
              <a:pathLst>
                <a:path w="12371" h="143" extrusionOk="0">
                  <a:moveTo>
                    <a:pt x="72" y="0"/>
                  </a:moveTo>
                  <a:cubicBezTo>
                    <a:pt x="36" y="0"/>
                    <a:pt x="0" y="36"/>
                    <a:pt x="0" y="72"/>
                  </a:cubicBezTo>
                  <a:cubicBezTo>
                    <a:pt x="0" y="119"/>
                    <a:pt x="36" y="143"/>
                    <a:pt x="72" y="143"/>
                  </a:cubicBezTo>
                  <a:lnTo>
                    <a:pt x="12299" y="143"/>
                  </a:lnTo>
                  <a:cubicBezTo>
                    <a:pt x="12335" y="143"/>
                    <a:pt x="12371" y="119"/>
                    <a:pt x="12371" y="72"/>
                  </a:cubicBezTo>
                  <a:cubicBezTo>
                    <a:pt x="12371" y="36"/>
                    <a:pt x="12347" y="0"/>
                    <a:pt x="122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224;p42"/>
            <p:cNvSpPr/>
            <p:nvPr/>
          </p:nvSpPr>
          <p:spPr>
            <a:xfrm>
              <a:off x="4666300" y="2209575"/>
              <a:ext cx="129200" cy="3600"/>
            </a:xfrm>
            <a:custGeom>
              <a:avLst/>
              <a:gdLst/>
              <a:ahLst/>
              <a:cxnLst/>
              <a:rect l="l" t="t" r="r" b="b"/>
              <a:pathLst>
                <a:path w="5168" h="144" extrusionOk="0">
                  <a:moveTo>
                    <a:pt x="72" y="1"/>
                  </a:moveTo>
                  <a:cubicBezTo>
                    <a:pt x="36" y="1"/>
                    <a:pt x="0" y="24"/>
                    <a:pt x="0" y="72"/>
                  </a:cubicBezTo>
                  <a:cubicBezTo>
                    <a:pt x="0" y="108"/>
                    <a:pt x="36" y="144"/>
                    <a:pt x="72" y="144"/>
                  </a:cubicBezTo>
                  <a:lnTo>
                    <a:pt x="5084" y="144"/>
                  </a:lnTo>
                  <a:cubicBezTo>
                    <a:pt x="5132" y="144"/>
                    <a:pt x="5168" y="108"/>
                    <a:pt x="5168" y="72"/>
                  </a:cubicBezTo>
                  <a:cubicBezTo>
                    <a:pt x="5168" y="24"/>
                    <a:pt x="5132" y="1"/>
                    <a:pt x="50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225;p42"/>
            <p:cNvSpPr/>
            <p:nvPr/>
          </p:nvSpPr>
          <p:spPr>
            <a:xfrm>
              <a:off x="4485925" y="2209575"/>
              <a:ext cx="143475" cy="3600"/>
            </a:xfrm>
            <a:custGeom>
              <a:avLst/>
              <a:gdLst/>
              <a:ahLst/>
              <a:cxnLst/>
              <a:rect l="l" t="t" r="r" b="b"/>
              <a:pathLst>
                <a:path w="5739" h="144" extrusionOk="0">
                  <a:moveTo>
                    <a:pt x="83" y="1"/>
                  </a:moveTo>
                  <a:cubicBezTo>
                    <a:pt x="36" y="1"/>
                    <a:pt x="0" y="24"/>
                    <a:pt x="0" y="72"/>
                  </a:cubicBezTo>
                  <a:cubicBezTo>
                    <a:pt x="0" y="108"/>
                    <a:pt x="36" y="144"/>
                    <a:pt x="83" y="144"/>
                  </a:cubicBezTo>
                  <a:lnTo>
                    <a:pt x="5667" y="144"/>
                  </a:lnTo>
                  <a:cubicBezTo>
                    <a:pt x="5715" y="144"/>
                    <a:pt x="5739" y="108"/>
                    <a:pt x="5739" y="72"/>
                  </a:cubicBezTo>
                  <a:cubicBezTo>
                    <a:pt x="5739" y="24"/>
                    <a:pt x="5715" y="1"/>
                    <a:pt x="56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226;p42"/>
            <p:cNvSpPr/>
            <p:nvPr/>
          </p:nvSpPr>
          <p:spPr>
            <a:xfrm>
              <a:off x="4587725" y="2252150"/>
              <a:ext cx="214325" cy="3875"/>
            </a:xfrm>
            <a:custGeom>
              <a:avLst/>
              <a:gdLst/>
              <a:ahLst/>
              <a:cxnLst/>
              <a:rect l="l" t="t" r="r" b="b"/>
              <a:pathLst>
                <a:path w="8573" h="155" extrusionOk="0">
                  <a:moveTo>
                    <a:pt x="83" y="0"/>
                  </a:moveTo>
                  <a:cubicBezTo>
                    <a:pt x="36" y="0"/>
                    <a:pt x="0" y="36"/>
                    <a:pt x="0" y="84"/>
                  </a:cubicBezTo>
                  <a:cubicBezTo>
                    <a:pt x="0" y="119"/>
                    <a:pt x="36" y="155"/>
                    <a:pt x="83" y="155"/>
                  </a:cubicBezTo>
                  <a:lnTo>
                    <a:pt x="8501" y="155"/>
                  </a:lnTo>
                  <a:cubicBezTo>
                    <a:pt x="8537" y="155"/>
                    <a:pt x="8573" y="119"/>
                    <a:pt x="8573" y="84"/>
                  </a:cubicBezTo>
                  <a:cubicBezTo>
                    <a:pt x="8573" y="36"/>
                    <a:pt x="8537" y="0"/>
                    <a:pt x="85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227;p42"/>
            <p:cNvSpPr/>
            <p:nvPr/>
          </p:nvSpPr>
          <p:spPr>
            <a:xfrm>
              <a:off x="4492750" y="2252150"/>
              <a:ext cx="50350" cy="3875"/>
            </a:xfrm>
            <a:custGeom>
              <a:avLst/>
              <a:gdLst/>
              <a:ahLst/>
              <a:cxnLst/>
              <a:rect l="l" t="t" r="r" b="b"/>
              <a:pathLst>
                <a:path w="2014" h="155" extrusionOk="0">
                  <a:moveTo>
                    <a:pt x="72" y="0"/>
                  </a:moveTo>
                  <a:cubicBezTo>
                    <a:pt x="25" y="0"/>
                    <a:pt x="1" y="36"/>
                    <a:pt x="1" y="84"/>
                  </a:cubicBezTo>
                  <a:cubicBezTo>
                    <a:pt x="1" y="119"/>
                    <a:pt x="25" y="155"/>
                    <a:pt x="72" y="155"/>
                  </a:cubicBezTo>
                  <a:lnTo>
                    <a:pt x="1942" y="155"/>
                  </a:lnTo>
                  <a:cubicBezTo>
                    <a:pt x="1977" y="155"/>
                    <a:pt x="2013" y="119"/>
                    <a:pt x="2013" y="84"/>
                  </a:cubicBezTo>
                  <a:cubicBezTo>
                    <a:pt x="2013" y="36"/>
                    <a:pt x="1977" y="0"/>
                    <a:pt x="19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228;p42"/>
            <p:cNvSpPr/>
            <p:nvPr/>
          </p:nvSpPr>
          <p:spPr>
            <a:xfrm>
              <a:off x="4722850" y="2295000"/>
              <a:ext cx="86050" cy="3600"/>
            </a:xfrm>
            <a:custGeom>
              <a:avLst/>
              <a:gdLst/>
              <a:ahLst/>
              <a:cxnLst/>
              <a:rect l="l" t="t" r="r" b="b"/>
              <a:pathLst>
                <a:path w="3442" h="144" extrusionOk="0">
                  <a:moveTo>
                    <a:pt x="72" y="1"/>
                  </a:moveTo>
                  <a:cubicBezTo>
                    <a:pt x="24" y="1"/>
                    <a:pt x="0" y="36"/>
                    <a:pt x="0" y="72"/>
                  </a:cubicBezTo>
                  <a:cubicBezTo>
                    <a:pt x="0" y="120"/>
                    <a:pt x="24" y="144"/>
                    <a:pt x="72" y="144"/>
                  </a:cubicBezTo>
                  <a:lnTo>
                    <a:pt x="3358" y="144"/>
                  </a:lnTo>
                  <a:cubicBezTo>
                    <a:pt x="3406" y="144"/>
                    <a:pt x="3441" y="120"/>
                    <a:pt x="3441" y="72"/>
                  </a:cubicBezTo>
                  <a:cubicBezTo>
                    <a:pt x="3441" y="36"/>
                    <a:pt x="3406" y="1"/>
                    <a:pt x="33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229;p42"/>
            <p:cNvSpPr/>
            <p:nvPr/>
          </p:nvSpPr>
          <p:spPr>
            <a:xfrm>
              <a:off x="4499300" y="2295000"/>
              <a:ext cx="182800" cy="3600"/>
            </a:xfrm>
            <a:custGeom>
              <a:avLst/>
              <a:gdLst/>
              <a:ahLst/>
              <a:cxnLst/>
              <a:rect l="l" t="t" r="r" b="b"/>
              <a:pathLst>
                <a:path w="7312" h="144" extrusionOk="0">
                  <a:moveTo>
                    <a:pt x="72" y="1"/>
                  </a:moveTo>
                  <a:cubicBezTo>
                    <a:pt x="37" y="1"/>
                    <a:pt x="1" y="36"/>
                    <a:pt x="1" y="72"/>
                  </a:cubicBezTo>
                  <a:cubicBezTo>
                    <a:pt x="1" y="120"/>
                    <a:pt x="37" y="144"/>
                    <a:pt x="72" y="144"/>
                  </a:cubicBezTo>
                  <a:lnTo>
                    <a:pt x="7240" y="144"/>
                  </a:lnTo>
                  <a:cubicBezTo>
                    <a:pt x="7276" y="144"/>
                    <a:pt x="7311" y="120"/>
                    <a:pt x="7311" y="72"/>
                  </a:cubicBezTo>
                  <a:cubicBezTo>
                    <a:pt x="7311" y="36"/>
                    <a:pt x="7276" y="1"/>
                    <a:pt x="72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1230;p42"/>
            <p:cNvSpPr/>
            <p:nvPr/>
          </p:nvSpPr>
          <p:spPr>
            <a:xfrm>
              <a:off x="4506150" y="2337875"/>
              <a:ext cx="309300" cy="3600"/>
            </a:xfrm>
            <a:custGeom>
              <a:avLst/>
              <a:gdLst/>
              <a:ahLst/>
              <a:cxnLst/>
              <a:rect l="l" t="t" r="r" b="b"/>
              <a:pathLst>
                <a:path w="12372" h="144" extrusionOk="0">
                  <a:moveTo>
                    <a:pt x="72" y="0"/>
                  </a:moveTo>
                  <a:cubicBezTo>
                    <a:pt x="25" y="0"/>
                    <a:pt x="1" y="24"/>
                    <a:pt x="1" y="72"/>
                  </a:cubicBezTo>
                  <a:cubicBezTo>
                    <a:pt x="1" y="107"/>
                    <a:pt x="25" y="143"/>
                    <a:pt x="72" y="143"/>
                  </a:cubicBezTo>
                  <a:lnTo>
                    <a:pt x="12300" y="143"/>
                  </a:lnTo>
                  <a:cubicBezTo>
                    <a:pt x="12336" y="143"/>
                    <a:pt x="12371" y="107"/>
                    <a:pt x="12371" y="72"/>
                  </a:cubicBezTo>
                  <a:cubicBezTo>
                    <a:pt x="12371" y="24"/>
                    <a:pt x="12336" y="0"/>
                    <a:pt x="123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1231;p42"/>
            <p:cNvSpPr/>
            <p:nvPr/>
          </p:nvSpPr>
          <p:spPr>
            <a:xfrm>
              <a:off x="4675525" y="2380425"/>
              <a:ext cx="146775" cy="3900"/>
            </a:xfrm>
            <a:custGeom>
              <a:avLst/>
              <a:gdLst/>
              <a:ahLst/>
              <a:cxnLst/>
              <a:rect l="l" t="t" r="r" b="b"/>
              <a:pathLst>
                <a:path w="5871" h="156" extrusionOk="0">
                  <a:moveTo>
                    <a:pt x="72" y="1"/>
                  </a:moveTo>
                  <a:cubicBezTo>
                    <a:pt x="36" y="1"/>
                    <a:pt x="0" y="37"/>
                    <a:pt x="0" y="84"/>
                  </a:cubicBezTo>
                  <a:cubicBezTo>
                    <a:pt x="0" y="120"/>
                    <a:pt x="36" y="156"/>
                    <a:pt x="72" y="156"/>
                  </a:cubicBezTo>
                  <a:lnTo>
                    <a:pt x="5787" y="156"/>
                  </a:lnTo>
                  <a:cubicBezTo>
                    <a:pt x="5834" y="156"/>
                    <a:pt x="5870" y="120"/>
                    <a:pt x="5870" y="84"/>
                  </a:cubicBezTo>
                  <a:cubicBezTo>
                    <a:pt x="5870" y="37"/>
                    <a:pt x="5834" y="1"/>
                    <a:pt x="57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1232;p42"/>
            <p:cNvSpPr/>
            <p:nvPr/>
          </p:nvSpPr>
          <p:spPr>
            <a:xfrm>
              <a:off x="4512700" y="2380425"/>
              <a:ext cx="116700" cy="3900"/>
            </a:xfrm>
            <a:custGeom>
              <a:avLst/>
              <a:gdLst/>
              <a:ahLst/>
              <a:cxnLst/>
              <a:rect l="l" t="t" r="r" b="b"/>
              <a:pathLst>
                <a:path w="4668" h="156" extrusionOk="0">
                  <a:moveTo>
                    <a:pt x="72" y="1"/>
                  </a:moveTo>
                  <a:cubicBezTo>
                    <a:pt x="36" y="1"/>
                    <a:pt x="1" y="37"/>
                    <a:pt x="1" y="84"/>
                  </a:cubicBezTo>
                  <a:cubicBezTo>
                    <a:pt x="1" y="120"/>
                    <a:pt x="36" y="156"/>
                    <a:pt x="72" y="156"/>
                  </a:cubicBezTo>
                  <a:lnTo>
                    <a:pt x="4596" y="156"/>
                  </a:lnTo>
                  <a:cubicBezTo>
                    <a:pt x="4644" y="156"/>
                    <a:pt x="4668" y="120"/>
                    <a:pt x="4668" y="84"/>
                  </a:cubicBezTo>
                  <a:cubicBezTo>
                    <a:pt x="4668" y="37"/>
                    <a:pt x="4644" y="1"/>
                    <a:pt x="45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1233;p42"/>
            <p:cNvSpPr/>
            <p:nvPr/>
          </p:nvSpPr>
          <p:spPr>
            <a:xfrm>
              <a:off x="4519550" y="2423300"/>
              <a:ext cx="309300" cy="3900"/>
            </a:xfrm>
            <a:custGeom>
              <a:avLst/>
              <a:gdLst/>
              <a:ahLst/>
              <a:cxnLst/>
              <a:rect l="l" t="t" r="r" b="b"/>
              <a:pathLst>
                <a:path w="12372" h="156" extrusionOk="0">
                  <a:moveTo>
                    <a:pt x="72" y="0"/>
                  </a:moveTo>
                  <a:cubicBezTo>
                    <a:pt x="24" y="0"/>
                    <a:pt x="1" y="36"/>
                    <a:pt x="1" y="72"/>
                  </a:cubicBezTo>
                  <a:cubicBezTo>
                    <a:pt x="1" y="119"/>
                    <a:pt x="24" y="155"/>
                    <a:pt x="72" y="155"/>
                  </a:cubicBezTo>
                  <a:lnTo>
                    <a:pt x="12300" y="155"/>
                  </a:lnTo>
                  <a:cubicBezTo>
                    <a:pt x="12335" y="155"/>
                    <a:pt x="12371" y="119"/>
                    <a:pt x="12371" y="72"/>
                  </a:cubicBezTo>
                  <a:cubicBezTo>
                    <a:pt x="12371" y="36"/>
                    <a:pt x="12335" y="0"/>
                    <a:pt x="123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1235;p42"/>
            <p:cNvSpPr/>
            <p:nvPr/>
          </p:nvSpPr>
          <p:spPr>
            <a:xfrm>
              <a:off x="4128125" y="2228625"/>
              <a:ext cx="292325" cy="292025"/>
            </a:xfrm>
            <a:custGeom>
              <a:avLst/>
              <a:gdLst/>
              <a:ahLst/>
              <a:cxnLst/>
              <a:rect l="l" t="t" r="r" b="b"/>
              <a:pathLst>
                <a:path w="11693" h="11681" extrusionOk="0">
                  <a:moveTo>
                    <a:pt x="5847" y="144"/>
                  </a:moveTo>
                  <a:cubicBezTo>
                    <a:pt x="8990" y="144"/>
                    <a:pt x="11538" y="2703"/>
                    <a:pt x="11538" y="5835"/>
                  </a:cubicBezTo>
                  <a:cubicBezTo>
                    <a:pt x="11538" y="8978"/>
                    <a:pt x="8990" y="11538"/>
                    <a:pt x="5847" y="11538"/>
                  </a:cubicBezTo>
                  <a:cubicBezTo>
                    <a:pt x="2704" y="11538"/>
                    <a:pt x="156" y="8978"/>
                    <a:pt x="156" y="5835"/>
                  </a:cubicBezTo>
                  <a:cubicBezTo>
                    <a:pt x="156" y="2703"/>
                    <a:pt x="2704" y="144"/>
                    <a:pt x="5847" y="144"/>
                  </a:cubicBezTo>
                  <a:close/>
                  <a:moveTo>
                    <a:pt x="5847" y="1"/>
                  </a:moveTo>
                  <a:cubicBezTo>
                    <a:pt x="2620" y="1"/>
                    <a:pt x="1" y="2620"/>
                    <a:pt x="1" y="5847"/>
                  </a:cubicBezTo>
                  <a:cubicBezTo>
                    <a:pt x="1" y="9061"/>
                    <a:pt x="2620" y="11681"/>
                    <a:pt x="5847" y="11681"/>
                  </a:cubicBezTo>
                  <a:cubicBezTo>
                    <a:pt x="9073" y="11681"/>
                    <a:pt x="11693" y="9061"/>
                    <a:pt x="11693" y="5847"/>
                  </a:cubicBezTo>
                  <a:cubicBezTo>
                    <a:pt x="11693" y="2620"/>
                    <a:pt x="9073" y="1"/>
                    <a:pt x="58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1238;p42"/>
            <p:cNvSpPr/>
            <p:nvPr/>
          </p:nvSpPr>
          <p:spPr>
            <a:xfrm>
              <a:off x="4931800" y="2083075"/>
              <a:ext cx="203625" cy="330400"/>
            </a:xfrm>
            <a:custGeom>
              <a:avLst/>
              <a:gdLst/>
              <a:ahLst/>
              <a:cxnLst/>
              <a:rect l="l" t="t" r="r" b="b"/>
              <a:pathLst>
                <a:path w="8145" h="13216" extrusionOk="0">
                  <a:moveTo>
                    <a:pt x="1" y="0"/>
                  </a:moveTo>
                  <a:lnTo>
                    <a:pt x="1" y="12704"/>
                  </a:lnTo>
                  <a:cubicBezTo>
                    <a:pt x="1" y="13007"/>
                    <a:pt x="246" y="13216"/>
                    <a:pt x="512" y="13216"/>
                  </a:cubicBezTo>
                  <a:cubicBezTo>
                    <a:pt x="613" y="13216"/>
                    <a:pt x="716" y="13186"/>
                    <a:pt x="810" y="13121"/>
                  </a:cubicBezTo>
                  <a:lnTo>
                    <a:pt x="3489" y="11240"/>
                  </a:lnTo>
                  <a:cubicBezTo>
                    <a:pt x="3668" y="11115"/>
                    <a:pt x="3873" y="11052"/>
                    <a:pt x="4077" y="11052"/>
                  </a:cubicBezTo>
                  <a:cubicBezTo>
                    <a:pt x="4281" y="11052"/>
                    <a:pt x="4483" y="11115"/>
                    <a:pt x="4656" y="11240"/>
                  </a:cubicBezTo>
                  <a:lnTo>
                    <a:pt x="7347" y="13121"/>
                  </a:lnTo>
                  <a:cubicBezTo>
                    <a:pt x="7438" y="13186"/>
                    <a:pt x="7539" y="13216"/>
                    <a:pt x="7637" y="13216"/>
                  </a:cubicBezTo>
                  <a:cubicBezTo>
                    <a:pt x="7899" y="13216"/>
                    <a:pt x="8145" y="13007"/>
                    <a:pt x="8145" y="12704"/>
                  </a:cubicBezTo>
                  <a:lnTo>
                    <a:pt x="814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1239;p42"/>
            <p:cNvSpPr/>
            <p:nvPr/>
          </p:nvSpPr>
          <p:spPr>
            <a:xfrm>
              <a:off x="4930025" y="2081000"/>
              <a:ext cx="207475" cy="334350"/>
            </a:xfrm>
            <a:custGeom>
              <a:avLst/>
              <a:gdLst/>
              <a:ahLst/>
              <a:cxnLst/>
              <a:rect l="l" t="t" r="r" b="b"/>
              <a:pathLst>
                <a:path w="8299" h="13374" extrusionOk="0">
                  <a:moveTo>
                    <a:pt x="8144" y="155"/>
                  </a:moveTo>
                  <a:lnTo>
                    <a:pt x="8144" y="12787"/>
                  </a:lnTo>
                  <a:cubicBezTo>
                    <a:pt x="8144" y="12954"/>
                    <a:pt x="8061" y="13097"/>
                    <a:pt x="7906" y="13180"/>
                  </a:cubicBezTo>
                  <a:cubicBezTo>
                    <a:pt x="7845" y="13211"/>
                    <a:pt x="7779" y="13226"/>
                    <a:pt x="7714" y="13226"/>
                  </a:cubicBezTo>
                  <a:cubicBezTo>
                    <a:pt x="7627" y="13226"/>
                    <a:pt x="7540" y="13199"/>
                    <a:pt x="7465" y="13145"/>
                  </a:cubicBezTo>
                  <a:lnTo>
                    <a:pt x="4775" y="11263"/>
                  </a:lnTo>
                  <a:cubicBezTo>
                    <a:pt x="4584" y="11132"/>
                    <a:pt x="4370" y="11061"/>
                    <a:pt x="4144" y="11061"/>
                  </a:cubicBezTo>
                  <a:cubicBezTo>
                    <a:pt x="3929" y="11061"/>
                    <a:pt x="3703" y="11132"/>
                    <a:pt x="3513" y="11263"/>
                  </a:cubicBezTo>
                  <a:lnTo>
                    <a:pt x="834" y="13145"/>
                  </a:lnTo>
                  <a:cubicBezTo>
                    <a:pt x="759" y="13199"/>
                    <a:pt x="672" y="13226"/>
                    <a:pt x="583" y="13226"/>
                  </a:cubicBezTo>
                  <a:cubicBezTo>
                    <a:pt x="516" y="13226"/>
                    <a:pt x="448" y="13211"/>
                    <a:pt x="381" y="13180"/>
                  </a:cubicBezTo>
                  <a:cubicBezTo>
                    <a:pt x="238" y="13097"/>
                    <a:pt x="155" y="12954"/>
                    <a:pt x="155" y="12787"/>
                  </a:cubicBezTo>
                  <a:lnTo>
                    <a:pt x="155" y="155"/>
                  </a:lnTo>
                  <a:close/>
                  <a:moveTo>
                    <a:pt x="72" y="0"/>
                  </a:moveTo>
                  <a:cubicBezTo>
                    <a:pt x="36" y="0"/>
                    <a:pt x="0" y="36"/>
                    <a:pt x="0" y="83"/>
                  </a:cubicBezTo>
                  <a:lnTo>
                    <a:pt x="0" y="12787"/>
                  </a:lnTo>
                  <a:cubicBezTo>
                    <a:pt x="0" y="13014"/>
                    <a:pt x="119" y="13204"/>
                    <a:pt x="310" y="13311"/>
                  </a:cubicBezTo>
                  <a:cubicBezTo>
                    <a:pt x="398" y="13353"/>
                    <a:pt x="490" y="13374"/>
                    <a:pt x="581" y="13374"/>
                  </a:cubicBezTo>
                  <a:cubicBezTo>
                    <a:pt x="700" y="13374"/>
                    <a:pt x="816" y="13338"/>
                    <a:pt x="917" y="13264"/>
                  </a:cubicBezTo>
                  <a:lnTo>
                    <a:pt x="3608" y="11382"/>
                  </a:lnTo>
                  <a:cubicBezTo>
                    <a:pt x="3769" y="11269"/>
                    <a:pt x="3959" y="11213"/>
                    <a:pt x="4150" y="11213"/>
                  </a:cubicBezTo>
                  <a:cubicBezTo>
                    <a:pt x="4340" y="11213"/>
                    <a:pt x="4531" y="11269"/>
                    <a:pt x="4691" y="11382"/>
                  </a:cubicBezTo>
                  <a:lnTo>
                    <a:pt x="7370" y="13264"/>
                  </a:lnTo>
                  <a:cubicBezTo>
                    <a:pt x="7477" y="13335"/>
                    <a:pt x="7596" y="13371"/>
                    <a:pt x="7704" y="13371"/>
                  </a:cubicBezTo>
                  <a:cubicBezTo>
                    <a:pt x="7799" y="13371"/>
                    <a:pt x="7894" y="13347"/>
                    <a:pt x="7977" y="13311"/>
                  </a:cubicBezTo>
                  <a:cubicBezTo>
                    <a:pt x="8180" y="13204"/>
                    <a:pt x="8299" y="13014"/>
                    <a:pt x="8299" y="12787"/>
                  </a:cubicBezTo>
                  <a:lnTo>
                    <a:pt x="8299" y="83"/>
                  </a:lnTo>
                  <a:cubicBezTo>
                    <a:pt x="8299" y="36"/>
                    <a:pt x="8263" y="0"/>
                    <a:pt x="82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1240;p42"/>
            <p:cNvSpPr/>
            <p:nvPr/>
          </p:nvSpPr>
          <p:spPr>
            <a:xfrm>
              <a:off x="5007100" y="2021450"/>
              <a:ext cx="53325" cy="308100"/>
            </a:xfrm>
            <a:custGeom>
              <a:avLst/>
              <a:gdLst/>
              <a:ahLst/>
              <a:cxnLst/>
              <a:rect l="l" t="t" r="r" b="b"/>
              <a:pathLst>
                <a:path w="2133" h="12324" extrusionOk="0">
                  <a:moveTo>
                    <a:pt x="1" y="1"/>
                  </a:moveTo>
                  <a:lnTo>
                    <a:pt x="1" y="11264"/>
                  </a:lnTo>
                  <a:cubicBezTo>
                    <a:pt x="1" y="11848"/>
                    <a:pt x="477" y="12324"/>
                    <a:pt x="1061" y="12324"/>
                  </a:cubicBezTo>
                  <a:cubicBezTo>
                    <a:pt x="1656" y="12324"/>
                    <a:pt x="2132" y="11848"/>
                    <a:pt x="2132" y="11264"/>
                  </a:cubicBezTo>
                  <a:lnTo>
                    <a:pt x="2132" y="1"/>
                  </a:lnTo>
                  <a:close/>
                </a:path>
              </a:pathLst>
            </a:custGeom>
            <a:solidFill>
              <a:srgbClr val="183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1241;p42"/>
            <p:cNvSpPr/>
            <p:nvPr/>
          </p:nvSpPr>
          <p:spPr>
            <a:xfrm>
              <a:off x="5005325" y="2019675"/>
              <a:ext cx="56875" cy="311975"/>
            </a:xfrm>
            <a:custGeom>
              <a:avLst/>
              <a:gdLst/>
              <a:ahLst/>
              <a:cxnLst/>
              <a:rect l="l" t="t" r="r" b="b"/>
              <a:pathLst>
                <a:path w="2275" h="12479" extrusionOk="0">
                  <a:moveTo>
                    <a:pt x="2120" y="143"/>
                  </a:moveTo>
                  <a:lnTo>
                    <a:pt x="2120" y="11335"/>
                  </a:lnTo>
                  <a:cubicBezTo>
                    <a:pt x="2120" y="11883"/>
                    <a:pt x="1679" y="12323"/>
                    <a:pt x="1132" y="12323"/>
                  </a:cubicBezTo>
                  <a:cubicBezTo>
                    <a:pt x="584" y="12323"/>
                    <a:pt x="143" y="11883"/>
                    <a:pt x="143" y="11335"/>
                  </a:cubicBezTo>
                  <a:lnTo>
                    <a:pt x="143" y="143"/>
                  </a:lnTo>
                  <a:close/>
                  <a:moveTo>
                    <a:pt x="72" y="0"/>
                  </a:moveTo>
                  <a:cubicBezTo>
                    <a:pt x="24" y="0"/>
                    <a:pt x="1" y="24"/>
                    <a:pt x="1" y="72"/>
                  </a:cubicBezTo>
                  <a:lnTo>
                    <a:pt x="1" y="11335"/>
                  </a:lnTo>
                  <a:cubicBezTo>
                    <a:pt x="1" y="11966"/>
                    <a:pt x="512" y="12478"/>
                    <a:pt x="1132" y="12478"/>
                  </a:cubicBezTo>
                  <a:cubicBezTo>
                    <a:pt x="1763" y="12478"/>
                    <a:pt x="2275" y="11966"/>
                    <a:pt x="2275" y="11335"/>
                  </a:cubicBezTo>
                  <a:lnTo>
                    <a:pt x="2275" y="72"/>
                  </a:lnTo>
                  <a:cubicBezTo>
                    <a:pt x="2275" y="24"/>
                    <a:pt x="2239" y="0"/>
                    <a:pt x="22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1242;p42"/>
            <p:cNvSpPr/>
            <p:nvPr/>
          </p:nvSpPr>
          <p:spPr>
            <a:xfrm>
              <a:off x="4827625" y="1858825"/>
              <a:ext cx="411975" cy="406000"/>
            </a:xfrm>
            <a:custGeom>
              <a:avLst/>
              <a:gdLst/>
              <a:ahLst/>
              <a:cxnLst/>
              <a:rect l="l" t="t" r="r" b="b"/>
              <a:pathLst>
                <a:path w="16479" h="16240" extrusionOk="0">
                  <a:moveTo>
                    <a:pt x="6874" y="0"/>
                  </a:moveTo>
                  <a:cubicBezTo>
                    <a:pt x="6853" y="0"/>
                    <a:pt x="6832" y="2"/>
                    <a:pt x="6811" y="5"/>
                  </a:cubicBezTo>
                  <a:cubicBezTo>
                    <a:pt x="6358" y="88"/>
                    <a:pt x="6108" y="946"/>
                    <a:pt x="5680" y="1100"/>
                  </a:cubicBezTo>
                  <a:cubicBezTo>
                    <a:pt x="5620" y="1122"/>
                    <a:pt x="5555" y="1131"/>
                    <a:pt x="5486" y="1131"/>
                  </a:cubicBezTo>
                  <a:cubicBezTo>
                    <a:pt x="5149" y="1131"/>
                    <a:pt x="4713" y="922"/>
                    <a:pt x="4377" y="922"/>
                  </a:cubicBezTo>
                  <a:cubicBezTo>
                    <a:pt x="4282" y="922"/>
                    <a:pt x="4195" y="938"/>
                    <a:pt x="4120" y="981"/>
                  </a:cubicBezTo>
                  <a:cubicBezTo>
                    <a:pt x="3727" y="1220"/>
                    <a:pt x="3787" y="2101"/>
                    <a:pt x="3441" y="2398"/>
                  </a:cubicBezTo>
                  <a:cubicBezTo>
                    <a:pt x="3084" y="2696"/>
                    <a:pt x="2227" y="2482"/>
                    <a:pt x="1929" y="2827"/>
                  </a:cubicBezTo>
                  <a:cubicBezTo>
                    <a:pt x="1644" y="3172"/>
                    <a:pt x="2001" y="3994"/>
                    <a:pt x="1763" y="4387"/>
                  </a:cubicBezTo>
                  <a:cubicBezTo>
                    <a:pt x="1536" y="4779"/>
                    <a:pt x="655" y="4875"/>
                    <a:pt x="501" y="5303"/>
                  </a:cubicBezTo>
                  <a:cubicBezTo>
                    <a:pt x="346" y="5732"/>
                    <a:pt x="965" y="6375"/>
                    <a:pt x="882" y="6827"/>
                  </a:cubicBezTo>
                  <a:cubicBezTo>
                    <a:pt x="798" y="7268"/>
                    <a:pt x="0" y="7661"/>
                    <a:pt x="0" y="8125"/>
                  </a:cubicBezTo>
                  <a:cubicBezTo>
                    <a:pt x="0" y="8589"/>
                    <a:pt x="810" y="8982"/>
                    <a:pt x="882" y="9423"/>
                  </a:cubicBezTo>
                  <a:cubicBezTo>
                    <a:pt x="965" y="9875"/>
                    <a:pt x="346" y="10518"/>
                    <a:pt x="501" y="10947"/>
                  </a:cubicBezTo>
                  <a:cubicBezTo>
                    <a:pt x="655" y="11376"/>
                    <a:pt x="1536" y="11471"/>
                    <a:pt x="1763" y="11864"/>
                  </a:cubicBezTo>
                  <a:cubicBezTo>
                    <a:pt x="2001" y="12257"/>
                    <a:pt x="1644" y="13066"/>
                    <a:pt x="1929" y="13423"/>
                  </a:cubicBezTo>
                  <a:cubicBezTo>
                    <a:pt x="2227" y="13769"/>
                    <a:pt x="3084" y="13554"/>
                    <a:pt x="3441" y="13852"/>
                  </a:cubicBezTo>
                  <a:cubicBezTo>
                    <a:pt x="3787" y="14138"/>
                    <a:pt x="3727" y="15031"/>
                    <a:pt x="4120" y="15257"/>
                  </a:cubicBezTo>
                  <a:cubicBezTo>
                    <a:pt x="4196" y="15301"/>
                    <a:pt x="4286" y="15318"/>
                    <a:pt x="4383" y="15318"/>
                  </a:cubicBezTo>
                  <a:cubicBezTo>
                    <a:pt x="4717" y="15318"/>
                    <a:pt x="5147" y="15119"/>
                    <a:pt x="5481" y="15119"/>
                  </a:cubicBezTo>
                  <a:cubicBezTo>
                    <a:pt x="5552" y="15119"/>
                    <a:pt x="5619" y="15128"/>
                    <a:pt x="5680" y="15150"/>
                  </a:cubicBezTo>
                  <a:cubicBezTo>
                    <a:pt x="6108" y="15305"/>
                    <a:pt x="6358" y="16150"/>
                    <a:pt x="6811" y="16233"/>
                  </a:cubicBezTo>
                  <a:cubicBezTo>
                    <a:pt x="6835" y="16238"/>
                    <a:pt x="6859" y="16240"/>
                    <a:pt x="6883" y="16240"/>
                  </a:cubicBezTo>
                  <a:cubicBezTo>
                    <a:pt x="7308" y="16240"/>
                    <a:pt x="7800" y="15590"/>
                    <a:pt x="8240" y="15590"/>
                  </a:cubicBezTo>
                  <a:cubicBezTo>
                    <a:pt x="8679" y="15590"/>
                    <a:pt x="9171" y="16240"/>
                    <a:pt x="9596" y="16240"/>
                  </a:cubicBezTo>
                  <a:cubicBezTo>
                    <a:pt x="9620" y="16240"/>
                    <a:pt x="9644" y="16238"/>
                    <a:pt x="9668" y="16233"/>
                  </a:cubicBezTo>
                  <a:cubicBezTo>
                    <a:pt x="10121" y="16162"/>
                    <a:pt x="10371" y="15305"/>
                    <a:pt x="10799" y="15150"/>
                  </a:cubicBezTo>
                  <a:cubicBezTo>
                    <a:pt x="10860" y="15128"/>
                    <a:pt x="10927" y="15119"/>
                    <a:pt x="10998" y="15119"/>
                  </a:cubicBezTo>
                  <a:cubicBezTo>
                    <a:pt x="11332" y="15119"/>
                    <a:pt x="11762" y="15318"/>
                    <a:pt x="12096" y="15318"/>
                  </a:cubicBezTo>
                  <a:cubicBezTo>
                    <a:pt x="12194" y="15318"/>
                    <a:pt x="12283" y="15301"/>
                    <a:pt x="12359" y="15257"/>
                  </a:cubicBezTo>
                  <a:cubicBezTo>
                    <a:pt x="12752" y="15031"/>
                    <a:pt x="12693" y="14138"/>
                    <a:pt x="13050" y="13852"/>
                  </a:cubicBezTo>
                  <a:cubicBezTo>
                    <a:pt x="13395" y="13554"/>
                    <a:pt x="14252" y="13769"/>
                    <a:pt x="14550" y="13423"/>
                  </a:cubicBezTo>
                  <a:cubicBezTo>
                    <a:pt x="14848" y="13066"/>
                    <a:pt x="14490" y="12257"/>
                    <a:pt x="14717" y="11864"/>
                  </a:cubicBezTo>
                  <a:cubicBezTo>
                    <a:pt x="14943" y="11471"/>
                    <a:pt x="15824" y="11376"/>
                    <a:pt x="15979" y="10935"/>
                  </a:cubicBezTo>
                  <a:cubicBezTo>
                    <a:pt x="16133" y="10518"/>
                    <a:pt x="15526" y="9875"/>
                    <a:pt x="15598" y="9423"/>
                  </a:cubicBezTo>
                  <a:cubicBezTo>
                    <a:pt x="15681" y="8982"/>
                    <a:pt x="16479" y="8589"/>
                    <a:pt x="16479" y="8125"/>
                  </a:cubicBezTo>
                  <a:cubicBezTo>
                    <a:pt x="16479" y="7661"/>
                    <a:pt x="15681" y="7268"/>
                    <a:pt x="15598" y="6827"/>
                  </a:cubicBezTo>
                  <a:cubicBezTo>
                    <a:pt x="15526" y="6363"/>
                    <a:pt x="16133" y="5732"/>
                    <a:pt x="15979" y="5303"/>
                  </a:cubicBezTo>
                  <a:cubicBezTo>
                    <a:pt x="15824" y="4875"/>
                    <a:pt x="14943" y="4779"/>
                    <a:pt x="14717" y="4387"/>
                  </a:cubicBezTo>
                  <a:cubicBezTo>
                    <a:pt x="14490" y="3982"/>
                    <a:pt x="14848" y="3172"/>
                    <a:pt x="14550" y="2827"/>
                  </a:cubicBezTo>
                  <a:cubicBezTo>
                    <a:pt x="14252" y="2482"/>
                    <a:pt x="13395" y="2696"/>
                    <a:pt x="13050" y="2398"/>
                  </a:cubicBezTo>
                  <a:cubicBezTo>
                    <a:pt x="12693" y="2101"/>
                    <a:pt x="12752" y="1220"/>
                    <a:pt x="12359" y="981"/>
                  </a:cubicBezTo>
                  <a:cubicBezTo>
                    <a:pt x="12286" y="942"/>
                    <a:pt x="12202" y="926"/>
                    <a:pt x="12109" y="926"/>
                  </a:cubicBezTo>
                  <a:cubicBezTo>
                    <a:pt x="11773" y="926"/>
                    <a:pt x="11336" y="1131"/>
                    <a:pt x="10998" y="1131"/>
                  </a:cubicBezTo>
                  <a:cubicBezTo>
                    <a:pt x="10927" y="1131"/>
                    <a:pt x="10860" y="1122"/>
                    <a:pt x="10799" y="1100"/>
                  </a:cubicBezTo>
                  <a:cubicBezTo>
                    <a:pt x="10371" y="946"/>
                    <a:pt x="10121" y="88"/>
                    <a:pt x="9668" y="5"/>
                  </a:cubicBezTo>
                  <a:cubicBezTo>
                    <a:pt x="9647" y="2"/>
                    <a:pt x="9626" y="0"/>
                    <a:pt x="9605" y="0"/>
                  </a:cubicBezTo>
                  <a:cubicBezTo>
                    <a:pt x="9178" y="0"/>
                    <a:pt x="8682" y="648"/>
                    <a:pt x="8240" y="648"/>
                  </a:cubicBezTo>
                  <a:cubicBezTo>
                    <a:pt x="7797" y="648"/>
                    <a:pt x="7301" y="0"/>
                    <a:pt x="68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1243;p42"/>
            <p:cNvSpPr/>
            <p:nvPr/>
          </p:nvSpPr>
          <p:spPr>
            <a:xfrm>
              <a:off x="4827625" y="1858825"/>
              <a:ext cx="411975" cy="406000"/>
            </a:xfrm>
            <a:custGeom>
              <a:avLst/>
              <a:gdLst/>
              <a:ahLst/>
              <a:cxnLst/>
              <a:rect l="l" t="t" r="r" b="b"/>
              <a:pathLst>
                <a:path w="16479" h="16240" extrusionOk="0">
                  <a:moveTo>
                    <a:pt x="6874" y="0"/>
                  </a:moveTo>
                  <a:cubicBezTo>
                    <a:pt x="6853" y="0"/>
                    <a:pt x="6832" y="2"/>
                    <a:pt x="6811" y="5"/>
                  </a:cubicBezTo>
                  <a:cubicBezTo>
                    <a:pt x="6358" y="88"/>
                    <a:pt x="6108" y="946"/>
                    <a:pt x="5680" y="1100"/>
                  </a:cubicBezTo>
                  <a:cubicBezTo>
                    <a:pt x="5620" y="1122"/>
                    <a:pt x="5555" y="1131"/>
                    <a:pt x="5486" y="1131"/>
                  </a:cubicBezTo>
                  <a:cubicBezTo>
                    <a:pt x="5149" y="1131"/>
                    <a:pt x="4713" y="922"/>
                    <a:pt x="4377" y="922"/>
                  </a:cubicBezTo>
                  <a:cubicBezTo>
                    <a:pt x="4282" y="922"/>
                    <a:pt x="4195" y="938"/>
                    <a:pt x="4120" y="981"/>
                  </a:cubicBezTo>
                  <a:cubicBezTo>
                    <a:pt x="3727" y="1220"/>
                    <a:pt x="3787" y="2101"/>
                    <a:pt x="3441" y="2398"/>
                  </a:cubicBezTo>
                  <a:cubicBezTo>
                    <a:pt x="3084" y="2696"/>
                    <a:pt x="2227" y="2482"/>
                    <a:pt x="1929" y="2827"/>
                  </a:cubicBezTo>
                  <a:cubicBezTo>
                    <a:pt x="1644" y="3172"/>
                    <a:pt x="2001" y="3994"/>
                    <a:pt x="1763" y="4387"/>
                  </a:cubicBezTo>
                  <a:cubicBezTo>
                    <a:pt x="1536" y="4779"/>
                    <a:pt x="655" y="4875"/>
                    <a:pt x="501" y="5303"/>
                  </a:cubicBezTo>
                  <a:cubicBezTo>
                    <a:pt x="346" y="5732"/>
                    <a:pt x="965" y="6375"/>
                    <a:pt x="882" y="6827"/>
                  </a:cubicBezTo>
                  <a:cubicBezTo>
                    <a:pt x="798" y="7268"/>
                    <a:pt x="0" y="7661"/>
                    <a:pt x="0" y="8125"/>
                  </a:cubicBezTo>
                  <a:cubicBezTo>
                    <a:pt x="0" y="8589"/>
                    <a:pt x="810" y="8982"/>
                    <a:pt x="882" y="9423"/>
                  </a:cubicBezTo>
                  <a:cubicBezTo>
                    <a:pt x="965" y="9875"/>
                    <a:pt x="346" y="10518"/>
                    <a:pt x="501" y="10947"/>
                  </a:cubicBezTo>
                  <a:cubicBezTo>
                    <a:pt x="655" y="11376"/>
                    <a:pt x="1536" y="11471"/>
                    <a:pt x="1763" y="11864"/>
                  </a:cubicBezTo>
                  <a:cubicBezTo>
                    <a:pt x="2001" y="12257"/>
                    <a:pt x="1644" y="13066"/>
                    <a:pt x="1929" y="13423"/>
                  </a:cubicBezTo>
                  <a:cubicBezTo>
                    <a:pt x="2227" y="13769"/>
                    <a:pt x="3084" y="13554"/>
                    <a:pt x="3441" y="13852"/>
                  </a:cubicBezTo>
                  <a:cubicBezTo>
                    <a:pt x="3787" y="14138"/>
                    <a:pt x="3727" y="15031"/>
                    <a:pt x="4120" y="15257"/>
                  </a:cubicBezTo>
                  <a:cubicBezTo>
                    <a:pt x="4196" y="15301"/>
                    <a:pt x="4286" y="15318"/>
                    <a:pt x="4383" y="15318"/>
                  </a:cubicBezTo>
                  <a:cubicBezTo>
                    <a:pt x="4717" y="15318"/>
                    <a:pt x="5147" y="15119"/>
                    <a:pt x="5481" y="15119"/>
                  </a:cubicBezTo>
                  <a:cubicBezTo>
                    <a:pt x="5552" y="15119"/>
                    <a:pt x="5619" y="15128"/>
                    <a:pt x="5680" y="15150"/>
                  </a:cubicBezTo>
                  <a:cubicBezTo>
                    <a:pt x="6108" y="15305"/>
                    <a:pt x="6358" y="16150"/>
                    <a:pt x="6811" y="16233"/>
                  </a:cubicBezTo>
                  <a:cubicBezTo>
                    <a:pt x="6835" y="16238"/>
                    <a:pt x="6859" y="16240"/>
                    <a:pt x="6883" y="16240"/>
                  </a:cubicBezTo>
                  <a:cubicBezTo>
                    <a:pt x="7308" y="16240"/>
                    <a:pt x="7800" y="15590"/>
                    <a:pt x="8240" y="15590"/>
                  </a:cubicBezTo>
                  <a:cubicBezTo>
                    <a:pt x="8679" y="15590"/>
                    <a:pt x="9171" y="16240"/>
                    <a:pt x="9596" y="16240"/>
                  </a:cubicBezTo>
                  <a:cubicBezTo>
                    <a:pt x="9620" y="16240"/>
                    <a:pt x="9644" y="16238"/>
                    <a:pt x="9668" y="16233"/>
                  </a:cubicBezTo>
                  <a:cubicBezTo>
                    <a:pt x="10121" y="16162"/>
                    <a:pt x="10371" y="15305"/>
                    <a:pt x="10799" y="15150"/>
                  </a:cubicBezTo>
                  <a:cubicBezTo>
                    <a:pt x="10860" y="15128"/>
                    <a:pt x="10927" y="15119"/>
                    <a:pt x="10998" y="15119"/>
                  </a:cubicBezTo>
                  <a:cubicBezTo>
                    <a:pt x="11332" y="15119"/>
                    <a:pt x="11762" y="15318"/>
                    <a:pt x="12096" y="15318"/>
                  </a:cubicBezTo>
                  <a:cubicBezTo>
                    <a:pt x="12194" y="15318"/>
                    <a:pt x="12283" y="15301"/>
                    <a:pt x="12359" y="15257"/>
                  </a:cubicBezTo>
                  <a:cubicBezTo>
                    <a:pt x="12752" y="15031"/>
                    <a:pt x="12693" y="14138"/>
                    <a:pt x="13050" y="13852"/>
                  </a:cubicBezTo>
                  <a:cubicBezTo>
                    <a:pt x="13395" y="13554"/>
                    <a:pt x="14252" y="13769"/>
                    <a:pt x="14550" y="13423"/>
                  </a:cubicBezTo>
                  <a:cubicBezTo>
                    <a:pt x="14848" y="13066"/>
                    <a:pt x="14490" y="12257"/>
                    <a:pt x="14717" y="11864"/>
                  </a:cubicBezTo>
                  <a:cubicBezTo>
                    <a:pt x="14943" y="11471"/>
                    <a:pt x="15824" y="11376"/>
                    <a:pt x="15979" y="10935"/>
                  </a:cubicBezTo>
                  <a:cubicBezTo>
                    <a:pt x="16133" y="10518"/>
                    <a:pt x="15526" y="9875"/>
                    <a:pt x="15598" y="9423"/>
                  </a:cubicBezTo>
                  <a:cubicBezTo>
                    <a:pt x="15681" y="8982"/>
                    <a:pt x="16479" y="8589"/>
                    <a:pt x="16479" y="8125"/>
                  </a:cubicBezTo>
                  <a:cubicBezTo>
                    <a:pt x="16479" y="7661"/>
                    <a:pt x="15681" y="7268"/>
                    <a:pt x="15598" y="6827"/>
                  </a:cubicBezTo>
                  <a:cubicBezTo>
                    <a:pt x="15526" y="6363"/>
                    <a:pt x="16133" y="5732"/>
                    <a:pt x="15979" y="5303"/>
                  </a:cubicBezTo>
                  <a:cubicBezTo>
                    <a:pt x="15824" y="4875"/>
                    <a:pt x="14943" y="4779"/>
                    <a:pt x="14717" y="4387"/>
                  </a:cubicBezTo>
                  <a:cubicBezTo>
                    <a:pt x="14490" y="3982"/>
                    <a:pt x="14848" y="3172"/>
                    <a:pt x="14550" y="2827"/>
                  </a:cubicBezTo>
                  <a:cubicBezTo>
                    <a:pt x="14252" y="2482"/>
                    <a:pt x="13395" y="2696"/>
                    <a:pt x="13050" y="2398"/>
                  </a:cubicBezTo>
                  <a:cubicBezTo>
                    <a:pt x="12693" y="2101"/>
                    <a:pt x="12752" y="1220"/>
                    <a:pt x="12359" y="981"/>
                  </a:cubicBezTo>
                  <a:cubicBezTo>
                    <a:pt x="12286" y="942"/>
                    <a:pt x="12202" y="926"/>
                    <a:pt x="12109" y="926"/>
                  </a:cubicBezTo>
                  <a:cubicBezTo>
                    <a:pt x="11773" y="926"/>
                    <a:pt x="11336" y="1131"/>
                    <a:pt x="10998" y="1131"/>
                  </a:cubicBezTo>
                  <a:cubicBezTo>
                    <a:pt x="10927" y="1131"/>
                    <a:pt x="10860" y="1122"/>
                    <a:pt x="10799" y="1100"/>
                  </a:cubicBezTo>
                  <a:cubicBezTo>
                    <a:pt x="10371" y="946"/>
                    <a:pt x="10121" y="88"/>
                    <a:pt x="9668" y="5"/>
                  </a:cubicBezTo>
                  <a:cubicBezTo>
                    <a:pt x="9647" y="2"/>
                    <a:pt x="9626" y="0"/>
                    <a:pt x="9605" y="0"/>
                  </a:cubicBezTo>
                  <a:cubicBezTo>
                    <a:pt x="9178" y="0"/>
                    <a:pt x="8682" y="648"/>
                    <a:pt x="8240" y="648"/>
                  </a:cubicBezTo>
                  <a:cubicBezTo>
                    <a:pt x="7797" y="648"/>
                    <a:pt x="7301" y="0"/>
                    <a:pt x="68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1244;p42"/>
            <p:cNvSpPr/>
            <p:nvPr/>
          </p:nvSpPr>
          <p:spPr>
            <a:xfrm>
              <a:off x="4825850" y="1856975"/>
              <a:ext cx="415550" cy="409775"/>
            </a:xfrm>
            <a:custGeom>
              <a:avLst/>
              <a:gdLst/>
              <a:ahLst/>
              <a:cxnLst/>
              <a:rect l="l" t="t" r="r" b="b"/>
              <a:pathLst>
                <a:path w="16622" h="16391" extrusionOk="0">
                  <a:moveTo>
                    <a:pt x="9670" y="158"/>
                  </a:moveTo>
                  <a:cubicBezTo>
                    <a:pt x="9690" y="158"/>
                    <a:pt x="9709" y="159"/>
                    <a:pt x="9727" y="162"/>
                  </a:cubicBezTo>
                  <a:cubicBezTo>
                    <a:pt x="9942" y="198"/>
                    <a:pt x="10120" y="448"/>
                    <a:pt x="10287" y="686"/>
                  </a:cubicBezTo>
                  <a:cubicBezTo>
                    <a:pt x="10454" y="924"/>
                    <a:pt x="10620" y="1163"/>
                    <a:pt x="10847" y="1246"/>
                  </a:cubicBezTo>
                  <a:cubicBezTo>
                    <a:pt x="10919" y="1273"/>
                    <a:pt x="10998" y="1283"/>
                    <a:pt x="11081" y="1283"/>
                  </a:cubicBezTo>
                  <a:cubicBezTo>
                    <a:pt x="11256" y="1283"/>
                    <a:pt x="11450" y="1235"/>
                    <a:pt x="11644" y="1186"/>
                  </a:cubicBezTo>
                  <a:cubicBezTo>
                    <a:pt x="11819" y="1133"/>
                    <a:pt x="12004" y="1085"/>
                    <a:pt x="12161" y="1085"/>
                  </a:cubicBezTo>
                  <a:cubicBezTo>
                    <a:pt x="12250" y="1085"/>
                    <a:pt x="12330" y="1100"/>
                    <a:pt x="12394" y="1139"/>
                  </a:cubicBezTo>
                  <a:cubicBezTo>
                    <a:pt x="12573" y="1234"/>
                    <a:pt x="12656" y="1532"/>
                    <a:pt x="12728" y="1817"/>
                  </a:cubicBezTo>
                  <a:cubicBezTo>
                    <a:pt x="12811" y="2091"/>
                    <a:pt x="12883" y="2377"/>
                    <a:pt x="13061" y="2532"/>
                  </a:cubicBezTo>
                  <a:cubicBezTo>
                    <a:pt x="13252" y="2687"/>
                    <a:pt x="13549" y="2710"/>
                    <a:pt x="13835" y="2746"/>
                  </a:cubicBezTo>
                  <a:cubicBezTo>
                    <a:pt x="14133" y="2770"/>
                    <a:pt x="14430" y="2794"/>
                    <a:pt x="14561" y="2960"/>
                  </a:cubicBezTo>
                  <a:cubicBezTo>
                    <a:pt x="14692" y="3115"/>
                    <a:pt x="14669" y="3413"/>
                    <a:pt x="14645" y="3710"/>
                  </a:cubicBezTo>
                  <a:cubicBezTo>
                    <a:pt x="14621" y="3996"/>
                    <a:pt x="14597" y="4294"/>
                    <a:pt x="14716" y="4496"/>
                  </a:cubicBezTo>
                  <a:cubicBezTo>
                    <a:pt x="14835" y="4711"/>
                    <a:pt x="15109" y="4830"/>
                    <a:pt x="15371" y="4961"/>
                  </a:cubicBezTo>
                  <a:cubicBezTo>
                    <a:pt x="15633" y="5080"/>
                    <a:pt x="15907" y="5211"/>
                    <a:pt x="15978" y="5413"/>
                  </a:cubicBezTo>
                  <a:cubicBezTo>
                    <a:pt x="16050" y="5604"/>
                    <a:pt x="15931" y="5877"/>
                    <a:pt x="15800" y="6139"/>
                  </a:cubicBezTo>
                  <a:cubicBezTo>
                    <a:pt x="15681" y="6401"/>
                    <a:pt x="15562" y="6675"/>
                    <a:pt x="15597" y="6913"/>
                  </a:cubicBezTo>
                  <a:cubicBezTo>
                    <a:pt x="15633" y="7151"/>
                    <a:pt x="15847" y="7354"/>
                    <a:pt x="16050" y="7556"/>
                  </a:cubicBezTo>
                  <a:cubicBezTo>
                    <a:pt x="16252" y="7771"/>
                    <a:pt x="16466" y="7985"/>
                    <a:pt x="16466" y="8199"/>
                  </a:cubicBezTo>
                  <a:cubicBezTo>
                    <a:pt x="16466" y="8413"/>
                    <a:pt x="16252" y="8640"/>
                    <a:pt x="16050" y="8842"/>
                  </a:cubicBezTo>
                  <a:cubicBezTo>
                    <a:pt x="15847" y="9044"/>
                    <a:pt x="15633" y="9259"/>
                    <a:pt x="15597" y="9485"/>
                  </a:cubicBezTo>
                  <a:cubicBezTo>
                    <a:pt x="15562" y="9723"/>
                    <a:pt x="15681" y="9997"/>
                    <a:pt x="15800" y="10259"/>
                  </a:cubicBezTo>
                  <a:cubicBezTo>
                    <a:pt x="15931" y="10521"/>
                    <a:pt x="16050" y="10795"/>
                    <a:pt x="15978" y="10997"/>
                  </a:cubicBezTo>
                  <a:cubicBezTo>
                    <a:pt x="15907" y="11188"/>
                    <a:pt x="15633" y="11319"/>
                    <a:pt x="15371" y="11450"/>
                  </a:cubicBezTo>
                  <a:cubicBezTo>
                    <a:pt x="15109" y="11569"/>
                    <a:pt x="14835" y="11700"/>
                    <a:pt x="14716" y="11902"/>
                  </a:cubicBezTo>
                  <a:cubicBezTo>
                    <a:pt x="14597" y="12104"/>
                    <a:pt x="14621" y="12402"/>
                    <a:pt x="14645" y="12700"/>
                  </a:cubicBezTo>
                  <a:cubicBezTo>
                    <a:pt x="14669" y="12985"/>
                    <a:pt x="14692" y="13283"/>
                    <a:pt x="14561" y="13450"/>
                  </a:cubicBezTo>
                  <a:cubicBezTo>
                    <a:pt x="14430" y="13605"/>
                    <a:pt x="14133" y="13628"/>
                    <a:pt x="13835" y="13664"/>
                  </a:cubicBezTo>
                  <a:cubicBezTo>
                    <a:pt x="13549" y="13688"/>
                    <a:pt x="13252" y="13712"/>
                    <a:pt x="13073" y="13867"/>
                  </a:cubicBezTo>
                  <a:cubicBezTo>
                    <a:pt x="12883" y="14021"/>
                    <a:pt x="12811" y="14307"/>
                    <a:pt x="12728" y="14581"/>
                  </a:cubicBezTo>
                  <a:cubicBezTo>
                    <a:pt x="12656" y="14867"/>
                    <a:pt x="12573" y="15164"/>
                    <a:pt x="12394" y="15271"/>
                  </a:cubicBezTo>
                  <a:cubicBezTo>
                    <a:pt x="12333" y="15304"/>
                    <a:pt x="12257" y="15317"/>
                    <a:pt x="12173" y="15317"/>
                  </a:cubicBezTo>
                  <a:cubicBezTo>
                    <a:pt x="12013" y="15317"/>
                    <a:pt x="11824" y="15271"/>
                    <a:pt x="11644" y="15224"/>
                  </a:cubicBezTo>
                  <a:cubicBezTo>
                    <a:pt x="11449" y="15167"/>
                    <a:pt x="11253" y="15115"/>
                    <a:pt x="11076" y="15115"/>
                  </a:cubicBezTo>
                  <a:cubicBezTo>
                    <a:pt x="10995" y="15115"/>
                    <a:pt x="10918" y="15126"/>
                    <a:pt x="10847" y="15152"/>
                  </a:cubicBezTo>
                  <a:cubicBezTo>
                    <a:pt x="10620" y="15236"/>
                    <a:pt x="10454" y="15474"/>
                    <a:pt x="10287" y="15712"/>
                  </a:cubicBezTo>
                  <a:cubicBezTo>
                    <a:pt x="10120" y="15950"/>
                    <a:pt x="9942" y="16200"/>
                    <a:pt x="9727" y="16236"/>
                  </a:cubicBezTo>
                  <a:cubicBezTo>
                    <a:pt x="9709" y="16239"/>
                    <a:pt x="9690" y="16241"/>
                    <a:pt x="9670" y="16241"/>
                  </a:cubicBezTo>
                  <a:cubicBezTo>
                    <a:pt x="9481" y="16241"/>
                    <a:pt x="9265" y="16089"/>
                    <a:pt x="9049" y="15938"/>
                  </a:cubicBezTo>
                  <a:cubicBezTo>
                    <a:pt x="8811" y="15771"/>
                    <a:pt x="8561" y="15593"/>
                    <a:pt x="8311" y="15593"/>
                  </a:cubicBezTo>
                  <a:cubicBezTo>
                    <a:pt x="8072" y="15593"/>
                    <a:pt x="7822" y="15771"/>
                    <a:pt x="7584" y="15938"/>
                  </a:cubicBezTo>
                  <a:cubicBezTo>
                    <a:pt x="7368" y="16089"/>
                    <a:pt x="7142" y="16241"/>
                    <a:pt x="6951" y="16241"/>
                  </a:cubicBezTo>
                  <a:cubicBezTo>
                    <a:pt x="6932" y="16241"/>
                    <a:pt x="6912" y="16239"/>
                    <a:pt x="6894" y="16236"/>
                  </a:cubicBezTo>
                  <a:cubicBezTo>
                    <a:pt x="6691" y="16200"/>
                    <a:pt x="6513" y="15950"/>
                    <a:pt x="6334" y="15712"/>
                  </a:cubicBezTo>
                  <a:cubicBezTo>
                    <a:pt x="6179" y="15474"/>
                    <a:pt x="6001" y="15236"/>
                    <a:pt x="5786" y="15152"/>
                  </a:cubicBezTo>
                  <a:cubicBezTo>
                    <a:pt x="5715" y="15129"/>
                    <a:pt x="5632" y="15117"/>
                    <a:pt x="5560" y="15117"/>
                  </a:cubicBezTo>
                  <a:cubicBezTo>
                    <a:pt x="5382" y="15117"/>
                    <a:pt x="5179" y="15164"/>
                    <a:pt x="4989" y="15224"/>
                  </a:cubicBezTo>
                  <a:cubicBezTo>
                    <a:pt x="4802" y="15271"/>
                    <a:pt x="4610" y="15317"/>
                    <a:pt x="4449" y="15317"/>
                  </a:cubicBezTo>
                  <a:cubicBezTo>
                    <a:pt x="4364" y="15317"/>
                    <a:pt x="4288" y="15304"/>
                    <a:pt x="4227" y="15271"/>
                  </a:cubicBezTo>
                  <a:cubicBezTo>
                    <a:pt x="4048" y="15164"/>
                    <a:pt x="3965" y="14867"/>
                    <a:pt x="3893" y="14581"/>
                  </a:cubicBezTo>
                  <a:cubicBezTo>
                    <a:pt x="3822" y="14307"/>
                    <a:pt x="3739" y="14021"/>
                    <a:pt x="3560" y="13867"/>
                  </a:cubicBezTo>
                  <a:cubicBezTo>
                    <a:pt x="3370" y="13712"/>
                    <a:pt x="3072" y="13688"/>
                    <a:pt x="2786" y="13664"/>
                  </a:cubicBezTo>
                  <a:cubicBezTo>
                    <a:pt x="2500" y="13628"/>
                    <a:pt x="2191" y="13605"/>
                    <a:pt x="2060" y="13450"/>
                  </a:cubicBezTo>
                  <a:cubicBezTo>
                    <a:pt x="1929" y="13283"/>
                    <a:pt x="1953" y="12985"/>
                    <a:pt x="1976" y="12700"/>
                  </a:cubicBezTo>
                  <a:cubicBezTo>
                    <a:pt x="2000" y="12402"/>
                    <a:pt x="2024" y="12104"/>
                    <a:pt x="1905" y="11902"/>
                  </a:cubicBezTo>
                  <a:cubicBezTo>
                    <a:pt x="1786" y="11700"/>
                    <a:pt x="1512" y="11569"/>
                    <a:pt x="1262" y="11450"/>
                  </a:cubicBezTo>
                  <a:cubicBezTo>
                    <a:pt x="988" y="11319"/>
                    <a:pt x="714" y="11188"/>
                    <a:pt x="643" y="10997"/>
                  </a:cubicBezTo>
                  <a:cubicBezTo>
                    <a:pt x="572" y="10795"/>
                    <a:pt x="703" y="10521"/>
                    <a:pt x="822" y="10259"/>
                  </a:cubicBezTo>
                  <a:cubicBezTo>
                    <a:pt x="941" y="9997"/>
                    <a:pt x="1072" y="9723"/>
                    <a:pt x="1024" y="9485"/>
                  </a:cubicBezTo>
                  <a:cubicBezTo>
                    <a:pt x="988" y="9259"/>
                    <a:pt x="774" y="9044"/>
                    <a:pt x="572" y="8842"/>
                  </a:cubicBezTo>
                  <a:cubicBezTo>
                    <a:pt x="369" y="8628"/>
                    <a:pt x="155" y="8413"/>
                    <a:pt x="155" y="8199"/>
                  </a:cubicBezTo>
                  <a:cubicBezTo>
                    <a:pt x="155" y="7985"/>
                    <a:pt x="369" y="7771"/>
                    <a:pt x="572" y="7556"/>
                  </a:cubicBezTo>
                  <a:cubicBezTo>
                    <a:pt x="774" y="7354"/>
                    <a:pt x="988" y="7139"/>
                    <a:pt x="1024" y="6913"/>
                  </a:cubicBezTo>
                  <a:cubicBezTo>
                    <a:pt x="1072" y="6675"/>
                    <a:pt x="941" y="6401"/>
                    <a:pt x="822" y="6139"/>
                  </a:cubicBezTo>
                  <a:cubicBezTo>
                    <a:pt x="703" y="5877"/>
                    <a:pt x="572" y="5604"/>
                    <a:pt x="643" y="5413"/>
                  </a:cubicBezTo>
                  <a:cubicBezTo>
                    <a:pt x="714" y="5211"/>
                    <a:pt x="988" y="5080"/>
                    <a:pt x="1262" y="4949"/>
                  </a:cubicBezTo>
                  <a:cubicBezTo>
                    <a:pt x="1512" y="4830"/>
                    <a:pt x="1786" y="4711"/>
                    <a:pt x="1905" y="4496"/>
                  </a:cubicBezTo>
                  <a:cubicBezTo>
                    <a:pt x="2024" y="4294"/>
                    <a:pt x="2000" y="3996"/>
                    <a:pt x="1976" y="3710"/>
                  </a:cubicBezTo>
                  <a:cubicBezTo>
                    <a:pt x="1953" y="3413"/>
                    <a:pt x="1929" y="3115"/>
                    <a:pt x="2060" y="2948"/>
                  </a:cubicBezTo>
                  <a:cubicBezTo>
                    <a:pt x="2191" y="2794"/>
                    <a:pt x="2500" y="2770"/>
                    <a:pt x="2786" y="2734"/>
                  </a:cubicBezTo>
                  <a:cubicBezTo>
                    <a:pt x="3072" y="2710"/>
                    <a:pt x="3370" y="2687"/>
                    <a:pt x="3560" y="2532"/>
                  </a:cubicBezTo>
                  <a:cubicBezTo>
                    <a:pt x="3739" y="2377"/>
                    <a:pt x="3822" y="2091"/>
                    <a:pt x="3893" y="1817"/>
                  </a:cubicBezTo>
                  <a:cubicBezTo>
                    <a:pt x="3965" y="1532"/>
                    <a:pt x="4048" y="1234"/>
                    <a:pt x="4227" y="1127"/>
                  </a:cubicBezTo>
                  <a:cubicBezTo>
                    <a:pt x="4288" y="1094"/>
                    <a:pt x="4364" y="1081"/>
                    <a:pt x="4449" y="1081"/>
                  </a:cubicBezTo>
                  <a:cubicBezTo>
                    <a:pt x="4610" y="1081"/>
                    <a:pt x="4802" y="1128"/>
                    <a:pt x="4989" y="1174"/>
                  </a:cubicBezTo>
                  <a:cubicBezTo>
                    <a:pt x="5176" y="1232"/>
                    <a:pt x="5369" y="1283"/>
                    <a:pt x="5549" y="1283"/>
                  </a:cubicBezTo>
                  <a:cubicBezTo>
                    <a:pt x="5632" y="1283"/>
                    <a:pt x="5711" y="1272"/>
                    <a:pt x="5786" y="1246"/>
                  </a:cubicBezTo>
                  <a:cubicBezTo>
                    <a:pt x="6001" y="1163"/>
                    <a:pt x="6167" y="924"/>
                    <a:pt x="6334" y="686"/>
                  </a:cubicBezTo>
                  <a:cubicBezTo>
                    <a:pt x="6513" y="448"/>
                    <a:pt x="6679" y="198"/>
                    <a:pt x="6894" y="162"/>
                  </a:cubicBezTo>
                  <a:cubicBezTo>
                    <a:pt x="6912" y="159"/>
                    <a:pt x="6932" y="158"/>
                    <a:pt x="6951" y="158"/>
                  </a:cubicBezTo>
                  <a:cubicBezTo>
                    <a:pt x="7142" y="158"/>
                    <a:pt x="7367" y="309"/>
                    <a:pt x="7572" y="460"/>
                  </a:cubicBezTo>
                  <a:cubicBezTo>
                    <a:pt x="7822" y="627"/>
                    <a:pt x="8061" y="805"/>
                    <a:pt x="8311" y="805"/>
                  </a:cubicBezTo>
                  <a:cubicBezTo>
                    <a:pt x="8561" y="805"/>
                    <a:pt x="8811" y="627"/>
                    <a:pt x="9049" y="460"/>
                  </a:cubicBezTo>
                  <a:cubicBezTo>
                    <a:pt x="9265" y="309"/>
                    <a:pt x="9481" y="158"/>
                    <a:pt x="9670" y="158"/>
                  </a:cubicBezTo>
                  <a:close/>
                  <a:moveTo>
                    <a:pt x="6954" y="0"/>
                  </a:moveTo>
                  <a:cubicBezTo>
                    <a:pt x="6926" y="0"/>
                    <a:pt x="6898" y="3"/>
                    <a:pt x="6870" y="8"/>
                  </a:cubicBezTo>
                  <a:cubicBezTo>
                    <a:pt x="6596" y="55"/>
                    <a:pt x="6406" y="329"/>
                    <a:pt x="6215" y="603"/>
                  </a:cubicBezTo>
                  <a:cubicBezTo>
                    <a:pt x="6060" y="817"/>
                    <a:pt x="5906" y="1032"/>
                    <a:pt x="5727" y="1103"/>
                  </a:cubicBezTo>
                  <a:cubicBezTo>
                    <a:pt x="5676" y="1120"/>
                    <a:pt x="5618" y="1127"/>
                    <a:pt x="5554" y="1127"/>
                  </a:cubicBezTo>
                  <a:cubicBezTo>
                    <a:pt x="5398" y="1127"/>
                    <a:pt x="5211" y="1083"/>
                    <a:pt x="5024" y="1032"/>
                  </a:cubicBezTo>
                  <a:cubicBezTo>
                    <a:pt x="4831" y="980"/>
                    <a:pt x="4634" y="928"/>
                    <a:pt x="4455" y="928"/>
                  </a:cubicBezTo>
                  <a:cubicBezTo>
                    <a:pt x="4346" y="928"/>
                    <a:pt x="4245" y="947"/>
                    <a:pt x="4155" y="996"/>
                  </a:cubicBezTo>
                  <a:cubicBezTo>
                    <a:pt x="3917" y="1139"/>
                    <a:pt x="3834" y="1460"/>
                    <a:pt x="3751" y="1770"/>
                  </a:cubicBezTo>
                  <a:cubicBezTo>
                    <a:pt x="3679" y="2020"/>
                    <a:pt x="3608" y="2294"/>
                    <a:pt x="3465" y="2413"/>
                  </a:cubicBezTo>
                  <a:cubicBezTo>
                    <a:pt x="3310" y="2532"/>
                    <a:pt x="3036" y="2567"/>
                    <a:pt x="2774" y="2591"/>
                  </a:cubicBezTo>
                  <a:cubicBezTo>
                    <a:pt x="2453" y="2615"/>
                    <a:pt x="2119" y="2639"/>
                    <a:pt x="1953" y="2853"/>
                  </a:cubicBezTo>
                  <a:cubicBezTo>
                    <a:pt x="1774" y="3056"/>
                    <a:pt x="1798" y="3389"/>
                    <a:pt x="1834" y="3710"/>
                  </a:cubicBezTo>
                  <a:cubicBezTo>
                    <a:pt x="1846" y="3984"/>
                    <a:pt x="1869" y="4258"/>
                    <a:pt x="1774" y="4425"/>
                  </a:cubicBezTo>
                  <a:cubicBezTo>
                    <a:pt x="1679" y="4592"/>
                    <a:pt x="1429" y="4699"/>
                    <a:pt x="1191" y="4818"/>
                  </a:cubicBezTo>
                  <a:cubicBezTo>
                    <a:pt x="905" y="4949"/>
                    <a:pt x="595" y="5092"/>
                    <a:pt x="500" y="5354"/>
                  </a:cubicBezTo>
                  <a:cubicBezTo>
                    <a:pt x="417" y="5604"/>
                    <a:pt x="548" y="5901"/>
                    <a:pt x="691" y="6199"/>
                  </a:cubicBezTo>
                  <a:cubicBezTo>
                    <a:pt x="798" y="6437"/>
                    <a:pt x="917" y="6687"/>
                    <a:pt x="881" y="6889"/>
                  </a:cubicBezTo>
                  <a:cubicBezTo>
                    <a:pt x="845" y="7068"/>
                    <a:pt x="655" y="7259"/>
                    <a:pt x="476" y="7449"/>
                  </a:cubicBezTo>
                  <a:cubicBezTo>
                    <a:pt x="238" y="7675"/>
                    <a:pt x="0" y="7913"/>
                    <a:pt x="0" y="8199"/>
                  </a:cubicBezTo>
                  <a:cubicBezTo>
                    <a:pt x="0" y="8473"/>
                    <a:pt x="238" y="8711"/>
                    <a:pt x="476" y="8949"/>
                  </a:cubicBezTo>
                  <a:cubicBezTo>
                    <a:pt x="655" y="9128"/>
                    <a:pt x="845" y="9318"/>
                    <a:pt x="881" y="9509"/>
                  </a:cubicBezTo>
                  <a:cubicBezTo>
                    <a:pt x="917" y="9699"/>
                    <a:pt x="798" y="9949"/>
                    <a:pt x="691" y="10199"/>
                  </a:cubicBezTo>
                  <a:cubicBezTo>
                    <a:pt x="548" y="10485"/>
                    <a:pt x="405" y="10783"/>
                    <a:pt x="500" y="11045"/>
                  </a:cubicBezTo>
                  <a:cubicBezTo>
                    <a:pt x="595" y="11295"/>
                    <a:pt x="905" y="11438"/>
                    <a:pt x="1191" y="11581"/>
                  </a:cubicBezTo>
                  <a:cubicBezTo>
                    <a:pt x="1429" y="11688"/>
                    <a:pt x="1679" y="11807"/>
                    <a:pt x="1774" y="11973"/>
                  </a:cubicBezTo>
                  <a:cubicBezTo>
                    <a:pt x="1869" y="12140"/>
                    <a:pt x="1846" y="12414"/>
                    <a:pt x="1834" y="12676"/>
                  </a:cubicBezTo>
                  <a:cubicBezTo>
                    <a:pt x="1798" y="12997"/>
                    <a:pt x="1774" y="13331"/>
                    <a:pt x="1953" y="13533"/>
                  </a:cubicBezTo>
                  <a:cubicBezTo>
                    <a:pt x="2119" y="13747"/>
                    <a:pt x="2453" y="13771"/>
                    <a:pt x="2774" y="13807"/>
                  </a:cubicBezTo>
                  <a:cubicBezTo>
                    <a:pt x="3036" y="13831"/>
                    <a:pt x="3310" y="13855"/>
                    <a:pt x="3465" y="13974"/>
                  </a:cubicBezTo>
                  <a:cubicBezTo>
                    <a:pt x="3608" y="14105"/>
                    <a:pt x="3679" y="14367"/>
                    <a:pt x="3751" y="14617"/>
                  </a:cubicBezTo>
                  <a:cubicBezTo>
                    <a:pt x="3834" y="14938"/>
                    <a:pt x="3917" y="15260"/>
                    <a:pt x="4155" y="15390"/>
                  </a:cubicBezTo>
                  <a:cubicBezTo>
                    <a:pt x="4246" y="15445"/>
                    <a:pt x="4348" y="15465"/>
                    <a:pt x="4457" y="15465"/>
                  </a:cubicBezTo>
                  <a:cubicBezTo>
                    <a:pt x="4635" y="15465"/>
                    <a:pt x="4832" y="15411"/>
                    <a:pt x="5024" y="15367"/>
                  </a:cubicBezTo>
                  <a:cubicBezTo>
                    <a:pt x="5201" y="15316"/>
                    <a:pt x="5390" y="15266"/>
                    <a:pt x="5548" y="15266"/>
                  </a:cubicBezTo>
                  <a:cubicBezTo>
                    <a:pt x="5614" y="15266"/>
                    <a:pt x="5675" y="15274"/>
                    <a:pt x="5727" y="15295"/>
                  </a:cubicBezTo>
                  <a:cubicBezTo>
                    <a:pt x="5906" y="15355"/>
                    <a:pt x="6060" y="15581"/>
                    <a:pt x="6215" y="15795"/>
                  </a:cubicBezTo>
                  <a:cubicBezTo>
                    <a:pt x="6406" y="16057"/>
                    <a:pt x="6596" y="16331"/>
                    <a:pt x="6870" y="16379"/>
                  </a:cubicBezTo>
                  <a:cubicBezTo>
                    <a:pt x="6894" y="16391"/>
                    <a:pt x="6929" y="16391"/>
                    <a:pt x="6953" y="16391"/>
                  </a:cubicBezTo>
                  <a:cubicBezTo>
                    <a:pt x="7191" y="16391"/>
                    <a:pt x="7430" y="16224"/>
                    <a:pt x="7668" y="16057"/>
                  </a:cubicBezTo>
                  <a:cubicBezTo>
                    <a:pt x="7882" y="15902"/>
                    <a:pt x="8120" y="15748"/>
                    <a:pt x="8311" y="15748"/>
                  </a:cubicBezTo>
                  <a:cubicBezTo>
                    <a:pt x="8513" y="15748"/>
                    <a:pt x="8739" y="15902"/>
                    <a:pt x="8965" y="16057"/>
                  </a:cubicBezTo>
                  <a:cubicBezTo>
                    <a:pt x="9200" y="16217"/>
                    <a:pt x="9434" y="16386"/>
                    <a:pt x="9668" y="16386"/>
                  </a:cubicBezTo>
                  <a:cubicBezTo>
                    <a:pt x="9696" y="16386"/>
                    <a:pt x="9724" y="16384"/>
                    <a:pt x="9751" y="16379"/>
                  </a:cubicBezTo>
                  <a:cubicBezTo>
                    <a:pt x="10025" y="16331"/>
                    <a:pt x="10228" y="16057"/>
                    <a:pt x="10406" y="15795"/>
                  </a:cubicBezTo>
                  <a:cubicBezTo>
                    <a:pt x="10561" y="15581"/>
                    <a:pt x="10716" y="15355"/>
                    <a:pt x="10894" y="15295"/>
                  </a:cubicBezTo>
                  <a:cubicBezTo>
                    <a:pt x="10950" y="15274"/>
                    <a:pt x="11012" y="15266"/>
                    <a:pt x="11078" y="15266"/>
                  </a:cubicBezTo>
                  <a:cubicBezTo>
                    <a:pt x="11238" y="15266"/>
                    <a:pt x="11423" y="15316"/>
                    <a:pt x="11609" y="15367"/>
                  </a:cubicBezTo>
                  <a:cubicBezTo>
                    <a:pt x="11801" y="15411"/>
                    <a:pt x="11998" y="15465"/>
                    <a:pt x="12173" y="15465"/>
                  </a:cubicBezTo>
                  <a:cubicBezTo>
                    <a:pt x="12281" y="15465"/>
                    <a:pt x="12380" y="15445"/>
                    <a:pt x="12466" y="15390"/>
                  </a:cubicBezTo>
                  <a:cubicBezTo>
                    <a:pt x="12704" y="15260"/>
                    <a:pt x="12787" y="14938"/>
                    <a:pt x="12883" y="14617"/>
                  </a:cubicBezTo>
                  <a:cubicBezTo>
                    <a:pt x="12942" y="14367"/>
                    <a:pt x="13014" y="14105"/>
                    <a:pt x="13168" y="13974"/>
                  </a:cubicBezTo>
                  <a:cubicBezTo>
                    <a:pt x="13311" y="13855"/>
                    <a:pt x="13585" y="13831"/>
                    <a:pt x="13847" y="13807"/>
                  </a:cubicBezTo>
                  <a:cubicBezTo>
                    <a:pt x="14168" y="13771"/>
                    <a:pt x="14502" y="13747"/>
                    <a:pt x="14680" y="13533"/>
                  </a:cubicBezTo>
                  <a:cubicBezTo>
                    <a:pt x="14859" y="13331"/>
                    <a:pt x="14823" y="12997"/>
                    <a:pt x="14800" y="12676"/>
                  </a:cubicBezTo>
                  <a:cubicBezTo>
                    <a:pt x="14776" y="12414"/>
                    <a:pt x="14752" y="12140"/>
                    <a:pt x="14847" y="11973"/>
                  </a:cubicBezTo>
                  <a:cubicBezTo>
                    <a:pt x="14942" y="11807"/>
                    <a:pt x="15192" y="11688"/>
                    <a:pt x="15431" y="11581"/>
                  </a:cubicBezTo>
                  <a:cubicBezTo>
                    <a:pt x="15728" y="11438"/>
                    <a:pt x="16026" y="11295"/>
                    <a:pt x="16121" y="11045"/>
                  </a:cubicBezTo>
                  <a:cubicBezTo>
                    <a:pt x="16216" y="10783"/>
                    <a:pt x="16073" y="10485"/>
                    <a:pt x="15943" y="10199"/>
                  </a:cubicBezTo>
                  <a:cubicBezTo>
                    <a:pt x="15823" y="9949"/>
                    <a:pt x="15716" y="9699"/>
                    <a:pt x="15752" y="9509"/>
                  </a:cubicBezTo>
                  <a:cubicBezTo>
                    <a:pt x="15776" y="9318"/>
                    <a:pt x="15966" y="9128"/>
                    <a:pt x="16157" y="8949"/>
                  </a:cubicBezTo>
                  <a:cubicBezTo>
                    <a:pt x="16383" y="8711"/>
                    <a:pt x="16621" y="8473"/>
                    <a:pt x="16621" y="8199"/>
                  </a:cubicBezTo>
                  <a:cubicBezTo>
                    <a:pt x="16621" y="7913"/>
                    <a:pt x="16383" y="7675"/>
                    <a:pt x="16157" y="7449"/>
                  </a:cubicBezTo>
                  <a:cubicBezTo>
                    <a:pt x="15966" y="7259"/>
                    <a:pt x="15776" y="7068"/>
                    <a:pt x="15752" y="6889"/>
                  </a:cubicBezTo>
                  <a:cubicBezTo>
                    <a:pt x="15716" y="6687"/>
                    <a:pt x="15823" y="6437"/>
                    <a:pt x="15943" y="6199"/>
                  </a:cubicBezTo>
                  <a:cubicBezTo>
                    <a:pt x="16073" y="5901"/>
                    <a:pt x="16216" y="5604"/>
                    <a:pt x="16121" y="5354"/>
                  </a:cubicBezTo>
                  <a:cubicBezTo>
                    <a:pt x="16026" y="5092"/>
                    <a:pt x="15728" y="4949"/>
                    <a:pt x="15431" y="4818"/>
                  </a:cubicBezTo>
                  <a:cubicBezTo>
                    <a:pt x="15192" y="4699"/>
                    <a:pt x="14942" y="4592"/>
                    <a:pt x="14847" y="4425"/>
                  </a:cubicBezTo>
                  <a:cubicBezTo>
                    <a:pt x="14752" y="4258"/>
                    <a:pt x="14776" y="3972"/>
                    <a:pt x="14800" y="3710"/>
                  </a:cubicBezTo>
                  <a:cubicBezTo>
                    <a:pt x="14823" y="3389"/>
                    <a:pt x="14859" y="3056"/>
                    <a:pt x="14680" y="2853"/>
                  </a:cubicBezTo>
                  <a:cubicBezTo>
                    <a:pt x="14502" y="2651"/>
                    <a:pt x="14168" y="2615"/>
                    <a:pt x="13847" y="2591"/>
                  </a:cubicBezTo>
                  <a:cubicBezTo>
                    <a:pt x="13585" y="2567"/>
                    <a:pt x="13311" y="2544"/>
                    <a:pt x="13168" y="2413"/>
                  </a:cubicBezTo>
                  <a:cubicBezTo>
                    <a:pt x="13014" y="2294"/>
                    <a:pt x="12942" y="2020"/>
                    <a:pt x="12883" y="1770"/>
                  </a:cubicBezTo>
                  <a:cubicBezTo>
                    <a:pt x="12787" y="1460"/>
                    <a:pt x="12704" y="1139"/>
                    <a:pt x="12466" y="996"/>
                  </a:cubicBezTo>
                  <a:cubicBezTo>
                    <a:pt x="12381" y="947"/>
                    <a:pt x="12282" y="928"/>
                    <a:pt x="12176" y="928"/>
                  </a:cubicBezTo>
                  <a:cubicBezTo>
                    <a:pt x="11999" y="928"/>
                    <a:pt x="11802" y="980"/>
                    <a:pt x="11609" y="1032"/>
                  </a:cubicBezTo>
                  <a:cubicBezTo>
                    <a:pt x="11422" y="1083"/>
                    <a:pt x="11235" y="1127"/>
                    <a:pt x="11074" y="1127"/>
                  </a:cubicBezTo>
                  <a:cubicBezTo>
                    <a:pt x="11010" y="1127"/>
                    <a:pt x="10949" y="1120"/>
                    <a:pt x="10894" y="1103"/>
                  </a:cubicBezTo>
                  <a:cubicBezTo>
                    <a:pt x="10716" y="1032"/>
                    <a:pt x="10561" y="817"/>
                    <a:pt x="10406" y="603"/>
                  </a:cubicBezTo>
                  <a:cubicBezTo>
                    <a:pt x="10228" y="329"/>
                    <a:pt x="10025" y="55"/>
                    <a:pt x="9751" y="8"/>
                  </a:cubicBezTo>
                  <a:cubicBezTo>
                    <a:pt x="9725" y="3"/>
                    <a:pt x="9698" y="0"/>
                    <a:pt x="9671" y="0"/>
                  </a:cubicBezTo>
                  <a:cubicBezTo>
                    <a:pt x="9443" y="0"/>
                    <a:pt x="9200" y="169"/>
                    <a:pt x="8965" y="329"/>
                  </a:cubicBezTo>
                  <a:cubicBezTo>
                    <a:pt x="8739" y="484"/>
                    <a:pt x="8513" y="651"/>
                    <a:pt x="8311" y="651"/>
                  </a:cubicBezTo>
                  <a:cubicBezTo>
                    <a:pt x="8120" y="651"/>
                    <a:pt x="7882" y="484"/>
                    <a:pt x="7668" y="329"/>
                  </a:cubicBezTo>
                  <a:cubicBezTo>
                    <a:pt x="7433" y="169"/>
                    <a:pt x="7190" y="0"/>
                    <a:pt x="69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1245;p42"/>
            <p:cNvSpPr/>
            <p:nvPr/>
          </p:nvSpPr>
          <p:spPr>
            <a:xfrm>
              <a:off x="5054150" y="1876800"/>
              <a:ext cx="12225" cy="68475"/>
            </a:xfrm>
            <a:custGeom>
              <a:avLst/>
              <a:gdLst/>
              <a:ahLst/>
              <a:cxnLst/>
              <a:rect l="l" t="t" r="r" b="b"/>
              <a:pathLst>
                <a:path w="489" h="2739" extrusionOk="0">
                  <a:moveTo>
                    <a:pt x="488" y="0"/>
                  </a:moveTo>
                  <a:lnTo>
                    <a:pt x="0" y="2739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1246;p42"/>
            <p:cNvSpPr/>
            <p:nvPr/>
          </p:nvSpPr>
          <p:spPr>
            <a:xfrm>
              <a:off x="5052350" y="1874725"/>
              <a:ext cx="16100" cy="72350"/>
            </a:xfrm>
            <a:custGeom>
              <a:avLst/>
              <a:gdLst/>
              <a:ahLst/>
              <a:cxnLst/>
              <a:rect l="l" t="t" r="r" b="b"/>
              <a:pathLst>
                <a:path w="644" h="2894" extrusionOk="0">
                  <a:moveTo>
                    <a:pt x="572" y="0"/>
                  </a:moveTo>
                  <a:cubicBezTo>
                    <a:pt x="536" y="0"/>
                    <a:pt x="489" y="24"/>
                    <a:pt x="489" y="72"/>
                  </a:cubicBezTo>
                  <a:lnTo>
                    <a:pt x="1" y="2810"/>
                  </a:lnTo>
                  <a:cubicBezTo>
                    <a:pt x="1" y="2846"/>
                    <a:pt x="25" y="2881"/>
                    <a:pt x="60" y="2893"/>
                  </a:cubicBezTo>
                  <a:lnTo>
                    <a:pt x="72" y="2893"/>
                  </a:lnTo>
                  <a:cubicBezTo>
                    <a:pt x="108" y="2893"/>
                    <a:pt x="144" y="2870"/>
                    <a:pt x="155" y="2834"/>
                  </a:cubicBezTo>
                  <a:lnTo>
                    <a:pt x="632" y="95"/>
                  </a:lnTo>
                  <a:cubicBezTo>
                    <a:pt x="644" y="48"/>
                    <a:pt x="608" y="12"/>
                    <a:pt x="5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1247;p42"/>
            <p:cNvSpPr/>
            <p:nvPr/>
          </p:nvSpPr>
          <p:spPr>
            <a:xfrm>
              <a:off x="5001150" y="1876800"/>
              <a:ext cx="11950" cy="68475"/>
            </a:xfrm>
            <a:custGeom>
              <a:avLst/>
              <a:gdLst/>
              <a:ahLst/>
              <a:cxnLst/>
              <a:rect l="l" t="t" r="r" b="b"/>
              <a:pathLst>
                <a:path w="478" h="2739" extrusionOk="0">
                  <a:moveTo>
                    <a:pt x="1" y="0"/>
                  </a:moveTo>
                  <a:lnTo>
                    <a:pt x="477" y="2739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1248;p42"/>
            <p:cNvSpPr/>
            <p:nvPr/>
          </p:nvSpPr>
          <p:spPr>
            <a:xfrm>
              <a:off x="4999075" y="1874925"/>
              <a:ext cx="16100" cy="72150"/>
            </a:xfrm>
            <a:custGeom>
              <a:avLst/>
              <a:gdLst/>
              <a:ahLst/>
              <a:cxnLst/>
              <a:rect l="l" t="t" r="r" b="b"/>
              <a:pathLst>
                <a:path w="644" h="2886" extrusionOk="0">
                  <a:moveTo>
                    <a:pt x="83" y="1"/>
                  </a:moveTo>
                  <a:cubicBezTo>
                    <a:pt x="76" y="1"/>
                    <a:pt x="68" y="2"/>
                    <a:pt x="60" y="4"/>
                  </a:cubicBezTo>
                  <a:cubicBezTo>
                    <a:pt x="24" y="4"/>
                    <a:pt x="0" y="40"/>
                    <a:pt x="0" y="87"/>
                  </a:cubicBezTo>
                  <a:lnTo>
                    <a:pt x="489" y="2826"/>
                  </a:lnTo>
                  <a:cubicBezTo>
                    <a:pt x="489" y="2862"/>
                    <a:pt x="524" y="2885"/>
                    <a:pt x="560" y="2885"/>
                  </a:cubicBezTo>
                  <a:lnTo>
                    <a:pt x="572" y="2885"/>
                  </a:lnTo>
                  <a:cubicBezTo>
                    <a:pt x="620" y="2873"/>
                    <a:pt x="643" y="2838"/>
                    <a:pt x="632" y="2802"/>
                  </a:cubicBezTo>
                  <a:lnTo>
                    <a:pt x="155" y="64"/>
                  </a:lnTo>
                  <a:cubicBezTo>
                    <a:pt x="145" y="24"/>
                    <a:pt x="119" y="1"/>
                    <a:pt x="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1249;p42"/>
            <p:cNvSpPr/>
            <p:nvPr/>
          </p:nvSpPr>
          <p:spPr>
            <a:xfrm>
              <a:off x="4939550" y="1899125"/>
              <a:ext cx="34850" cy="60150"/>
            </a:xfrm>
            <a:custGeom>
              <a:avLst/>
              <a:gdLst/>
              <a:ahLst/>
              <a:cxnLst/>
              <a:rect l="l" t="t" r="r" b="b"/>
              <a:pathLst>
                <a:path w="1394" h="2406" extrusionOk="0">
                  <a:moveTo>
                    <a:pt x="0" y="0"/>
                  </a:moveTo>
                  <a:lnTo>
                    <a:pt x="1393" y="2405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1250;p42"/>
            <p:cNvSpPr/>
            <p:nvPr/>
          </p:nvSpPr>
          <p:spPr>
            <a:xfrm>
              <a:off x="4937450" y="1897225"/>
              <a:ext cx="39025" cy="63825"/>
            </a:xfrm>
            <a:custGeom>
              <a:avLst/>
              <a:gdLst/>
              <a:ahLst/>
              <a:cxnLst/>
              <a:rect l="l" t="t" r="r" b="b"/>
              <a:pathLst>
                <a:path w="1561" h="2553" extrusionOk="0">
                  <a:moveTo>
                    <a:pt x="77" y="1"/>
                  </a:moveTo>
                  <a:cubicBezTo>
                    <a:pt x="67" y="1"/>
                    <a:pt x="57" y="2"/>
                    <a:pt x="49" y="5"/>
                  </a:cubicBezTo>
                  <a:cubicBezTo>
                    <a:pt x="13" y="29"/>
                    <a:pt x="1" y="76"/>
                    <a:pt x="25" y="112"/>
                  </a:cubicBezTo>
                  <a:lnTo>
                    <a:pt x="1418" y="2517"/>
                  </a:lnTo>
                  <a:cubicBezTo>
                    <a:pt x="1430" y="2541"/>
                    <a:pt x="1453" y="2553"/>
                    <a:pt x="1477" y="2553"/>
                  </a:cubicBezTo>
                  <a:cubicBezTo>
                    <a:pt x="1489" y="2553"/>
                    <a:pt x="1501" y="2553"/>
                    <a:pt x="1513" y="2541"/>
                  </a:cubicBezTo>
                  <a:cubicBezTo>
                    <a:pt x="1549" y="2529"/>
                    <a:pt x="1561" y="2481"/>
                    <a:pt x="1549" y="2446"/>
                  </a:cubicBezTo>
                  <a:lnTo>
                    <a:pt x="156" y="41"/>
                  </a:lnTo>
                  <a:cubicBezTo>
                    <a:pt x="138" y="14"/>
                    <a:pt x="107" y="1"/>
                    <a:pt x="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1251;p42"/>
            <p:cNvSpPr/>
            <p:nvPr/>
          </p:nvSpPr>
          <p:spPr>
            <a:xfrm>
              <a:off x="4889525" y="1941100"/>
              <a:ext cx="53325" cy="44675"/>
            </a:xfrm>
            <a:custGeom>
              <a:avLst/>
              <a:gdLst/>
              <a:ahLst/>
              <a:cxnLst/>
              <a:rect l="l" t="t" r="r" b="b"/>
              <a:pathLst>
                <a:path w="2133" h="1787" extrusionOk="0">
                  <a:moveTo>
                    <a:pt x="1" y="0"/>
                  </a:moveTo>
                  <a:lnTo>
                    <a:pt x="2132" y="1786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1252;p42"/>
            <p:cNvSpPr/>
            <p:nvPr/>
          </p:nvSpPr>
          <p:spPr>
            <a:xfrm>
              <a:off x="4887450" y="1939200"/>
              <a:ext cx="57475" cy="48350"/>
            </a:xfrm>
            <a:custGeom>
              <a:avLst/>
              <a:gdLst/>
              <a:ahLst/>
              <a:cxnLst/>
              <a:rect l="l" t="t" r="r" b="b"/>
              <a:pathLst>
                <a:path w="2299" h="1934" extrusionOk="0">
                  <a:moveTo>
                    <a:pt x="89" y="0"/>
                  </a:moveTo>
                  <a:cubicBezTo>
                    <a:pt x="70" y="0"/>
                    <a:pt x="49" y="9"/>
                    <a:pt x="36" y="29"/>
                  </a:cubicBezTo>
                  <a:cubicBezTo>
                    <a:pt x="1" y="52"/>
                    <a:pt x="13" y="100"/>
                    <a:pt x="36" y="124"/>
                  </a:cubicBezTo>
                  <a:lnTo>
                    <a:pt x="2168" y="1922"/>
                  </a:lnTo>
                  <a:cubicBezTo>
                    <a:pt x="2179" y="1934"/>
                    <a:pt x="2203" y="1934"/>
                    <a:pt x="2215" y="1934"/>
                  </a:cubicBezTo>
                  <a:cubicBezTo>
                    <a:pt x="2239" y="1934"/>
                    <a:pt x="2263" y="1922"/>
                    <a:pt x="2275" y="1910"/>
                  </a:cubicBezTo>
                  <a:cubicBezTo>
                    <a:pt x="2299" y="1874"/>
                    <a:pt x="2299" y="1826"/>
                    <a:pt x="2263" y="1803"/>
                  </a:cubicBezTo>
                  <a:lnTo>
                    <a:pt x="132" y="17"/>
                  </a:lnTo>
                  <a:cubicBezTo>
                    <a:pt x="121" y="6"/>
                    <a:pt x="105" y="0"/>
                    <a:pt x="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1253;p42"/>
            <p:cNvSpPr/>
            <p:nvPr/>
          </p:nvSpPr>
          <p:spPr>
            <a:xfrm>
              <a:off x="4856800" y="1997650"/>
              <a:ext cx="65500" cy="23825"/>
            </a:xfrm>
            <a:custGeom>
              <a:avLst/>
              <a:gdLst/>
              <a:ahLst/>
              <a:cxnLst/>
              <a:rect l="l" t="t" r="r" b="b"/>
              <a:pathLst>
                <a:path w="2620" h="953" extrusionOk="0">
                  <a:moveTo>
                    <a:pt x="0" y="0"/>
                  </a:moveTo>
                  <a:lnTo>
                    <a:pt x="2620" y="953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1254;p42"/>
            <p:cNvSpPr/>
            <p:nvPr/>
          </p:nvSpPr>
          <p:spPr>
            <a:xfrm>
              <a:off x="4855000" y="1995750"/>
              <a:ext cx="69375" cy="27525"/>
            </a:xfrm>
            <a:custGeom>
              <a:avLst/>
              <a:gdLst/>
              <a:ahLst/>
              <a:cxnLst/>
              <a:rect l="l" t="t" r="r" b="b"/>
              <a:pathLst>
                <a:path w="2775" h="1101" extrusionOk="0">
                  <a:moveTo>
                    <a:pt x="76" y="1"/>
                  </a:moveTo>
                  <a:cubicBezTo>
                    <a:pt x="45" y="1"/>
                    <a:pt x="22" y="16"/>
                    <a:pt x="13" y="53"/>
                  </a:cubicBezTo>
                  <a:cubicBezTo>
                    <a:pt x="1" y="88"/>
                    <a:pt x="13" y="136"/>
                    <a:pt x="48" y="148"/>
                  </a:cubicBezTo>
                  <a:lnTo>
                    <a:pt x="2668" y="1100"/>
                  </a:lnTo>
                  <a:lnTo>
                    <a:pt x="2692" y="1100"/>
                  </a:lnTo>
                  <a:cubicBezTo>
                    <a:pt x="2727" y="1100"/>
                    <a:pt x="2751" y="1077"/>
                    <a:pt x="2763" y="1053"/>
                  </a:cubicBezTo>
                  <a:cubicBezTo>
                    <a:pt x="2775" y="1017"/>
                    <a:pt x="2763" y="969"/>
                    <a:pt x="2715" y="957"/>
                  </a:cubicBezTo>
                  <a:lnTo>
                    <a:pt x="108" y="5"/>
                  </a:lnTo>
                  <a:cubicBezTo>
                    <a:pt x="97" y="2"/>
                    <a:pt x="86" y="1"/>
                    <a:pt x="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255;p42"/>
            <p:cNvSpPr/>
            <p:nvPr/>
          </p:nvSpPr>
          <p:spPr>
            <a:xfrm>
              <a:off x="4845775" y="2061950"/>
              <a:ext cx="69375" cy="25"/>
            </a:xfrm>
            <a:custGeom>
              <a:avLst/>
              <a:gdLst/>
              <a:ahLst/>
              <a:cxnLst/>
              <a:rect l="l" t="t" r="r" b="b"/>
              <a:pathLst>
                <a:path w="2775" h="1" extrusionOk="0">
                  <a:moveTo>
                    <a:pt x="1" y="0"/>
                  </a:moveTo>
                  <a:lnTo>
                    <a:pt x="2775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256;p42"/>
            <p:cNvSpPr/>
            <p:nvPr/>
          </p:nvSpPr>
          <p:spPr>
            <a:xfrm>
              <a:off x="4843700" y="2060150"/>
              <a:ext cx="73550" cy="3600"/>
            </a:xfrm>
            <a:custGeom>
              <a:avLst/>
              <a:gdLst/>
              <a:ahLst/>
              <a:cxnLst/>
              <a:rect l="l" t="t" r="r" b="b"/>
              <a:pathLst>
                <a:path w="2942" h="144" extrusionOk="0">
                  <a:moveTo>
                    <a:pt x="84" y="1"/>
                  </a:moveTo>
                  <a:cubicBezTo>
                    <a:pt x="36" y="1"/>
                    <a:pt x="0" y="25"/>
                    <a:pt x="0" y="72"/>
                  </a:cubicBezTo>
                  <a:cubicBezTo>
                    <a:pt x="0" y="108"/>
                    <a:pt x="36" y="144"/>
                    <a:pt x="84" y="144"/>
                  </a:cubicBezTo>
                  <a:lnTo>
                    <a:pt x="2858" y="144"/>
                  </a:lnTo>
                  <a:cubicBezTo>
                    <a:pt x="2906" y="144"/>
                    <a:pt x="2941" y="108"/>
                    <a:pt x="2941" y="72"/>
                  </a:cubicBezTo>
                  <a:cubicBezTo>
                    <a:pt x="2941" y="25"/>
                    <a:pt x="2906" y="1"/>
                    <a:pt x="28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257;p42"/>
            <p:cNvSpPr/>
            <p:nvPr/>
          </p:nvSpPr>
          <p:spPr>
            <a:xfrm>
              <a:off x="4856800" y="2102425"/>
              <a:ext cx="65500" cy="23825"/>
            </a:xfrm>
            <a:custGeom>
              <a:avLst/>
              <a:gdLst/>
              <a:ahLst/>
              <a:cxnLst/>
              <a:rect l="l" t="t" r="r" b="b"/>
              <a:pathLst>
                <a:path w="2620" h="953" extrusionOk="0">
                  <a:moveTo>
                    <a:pt x="0" y="953"/>
                  </a:moveTo>
                  <a:lnTo>
                    <a:pt x="2620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258;p42"/>
            <p:cNvSpPr/>
            <p:nvPr/>
          </p:nvSpPr>
          <p:spPr>
            <a:xfrm>
              <a:off x="4855000" y="2100550"/>
              <a:ext cx="69375" cy="27500"/>
            </a:xfrm>
            <a:custGeom>
              <a:avLst/>
              <a:gdLst/>
              <a:ahLst/>
              <a:cxnLst/>
              <a:rect l="l" t="t" r="r" b="b"/>
              <a:pathLst>
                <a:path w="2775" h="1100" extrusionOk="0">
                  <a:moveTo>
                    <a:pt x="2688" y="1"/>
                  </a:moveTo>
                  <a:cubicBezTo>
                    <a:pt x="2681" y="1"/>
                    <a:pt x="2674" y="2"/>
                    <a:pt x="2668" y="4"/>
                  </a:cubicBezTo>
                  <a:lnTo>
                    <a:pt x="48" y="956"/>
                  </a:lnTo>
                  <a:cubicBezTo>
                    <a:pt x="13" y="968"/>
                    <a:pt x="1" y="1016"/>
                    <a:pt x="13" y="1052"/>
                  </a:cubicBezTo>
                  <a:cubicBezTo>
                    <a:pt x="25" y="1087"/>
                    <a:pt x="48" y="1099"/>
                    <a:pt x="84" y="1099"/>
                  </a:cubicBezTo>
                  <a:lnTo>
                    <a:pt x="108" y="1099"/>
                  </a:lnTo>
                  <a:lnTo>
                    <a:pt x="2715" y="147"/>
                  </a:lnTo>
                  <a:cubicBezTo>
                    <a:pt x="2763" y="135"/>
                    <a:pt x="2775" y="87"/>
                    <a:pt x="2763" y="52"/>
                  </a:cubicBezTo>
                  <a:cubicBezTo>
                    <a:pt x="2753" y="22"/>
                    <a:pt x="2719" y="1"/>
                    <a:pt x="26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259;p42"/>
            <p:cNvSpPr/>
            <p:nvPr/>
          </p:nvSpPr>
          <p:spPr>
            <a:xfrm>
              <a:off x="4889525" y="2138150"/>
              <a:ext cx="53325" cy="44675"/>
            </a:xfrm>
            <a:custGeom>
              <a:avLst/>
              <a:gdLst/>
              <a:ahLst/>
              <a:cxnLst/>
              <a:rect l="l" t="t" r="r" b="b"/>
              <a:pathLst>
                <a:path w="2133" h="1787" extrusionOk="0">
                  <a:moveTo>
                    <a:pt x="1" y="1786"/>
                  </a:moveTo>
                  <a:lnTo>
                    <a:pt x="2132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260;p42"/>
            <p:cNvSpPr/>
            <p:nvPr/>
          </p:nvSpPr>
          <p:spPr>
            <a:xfrm>
              <a:off x="4887450" y="2136250"/>
              <a:ext cx="57475" cy="48350"/>
            </a:xfrm>
            <a:custGeom>
              <a:avLst/>
              <a:gdLst/>
              <a:ahLst/>
              <a:cxnLst/>
              <a:rect l="l" t="t" r="r" b="b"/>
              <a:pathLst>
                <a:path w="2299" h="1934" extrusionOk="0">
                  <a:moveTo>
                    <a:pt x="2220" y="0"/>
                  </a:moveTo>
                  <a:cubicBezTo>
                    <a:pt x="2202" y="0"/>
                    <a:pt x="2184" y="6"/>
                    <a:pt x="2168" y="17"/>
                  </a:cubicBezTo>
                  <a:lnTo>
                    <a:pt x="36" y="1803"/>
                  </a:lnTo>
                  <a:cubicBezTo>
                    <a:pt x="13" y="1826"/>
                    <a:pt x="1" y="1874"/>
                    <a:pt x="36" y="1910"/>
                  </a:cubicBezTo>
                  <a:cubicBezTo>
                    <a:pt x="48" y="1922"/>
                    <a:pt x="72" y="1934"/>
                    <a:pt x="84" y="1934"/>
                  </a:cubicBezTo>
                  <a:cubicBezTo>
                    <a:pt x="108" y="1934"/>
                    <a:pt x="120" y="1934"/>
                    <a:pt x="132" y="1922"/>
                  </a:cubicBezTo>
                  <a:lnTo>
                    <a:pt x="2263" y="124"/>
                  </a:lnTo>
                  <a:cubicBezTo>
                    <a:pt x="2299" y="100"/>
                    <a:pt x="2299" y="52"/>
                    <a:pt x="2275" y="29"/>
                  </a:cubicBezTo>
                  <a:cubicBezTo>
                    <a:pt x="2262" y="9"/>
                    <a:pt x="2241" y="0"/>
                    <a:pt x="22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261;p42"/>
            <p:cNvSpPr/>
            <p:nvPr/>
          </p:nvSpPr>
          <p:spPr>
            <a:xfrm>
              <a:off x="4939550" y="2164325"/>
              <a:ext cx="34850" cy="60450"/>
            </a:xfrm>
            <a:custGeom>
              <a:avLst/>
              <a:gdLst/>
              <a:ahLst/>
              <a:cxnLst/>
              <a:rect l="l" t="t" r="r" b="b"/>
              <a:pathLst>
                <a:path w="1394" h="2418" extrusionOk="0">
                  <a:moveTo>
                    <a:pt x="0" y="2418"/>
                  </a:moveTo>
                  <a:lnTo>
                    <a:pt x="1393" y="1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262;p42"/>
            <p:cNvSpPr/>
            <p:nvPr/>
          </p:nvSpPr>
          <p:spPr>
            <a:xfrm>
              <a:off x="4937450" y="2162525"/>
              <a:ext cx="39025" cy="64050"/>
            </a:xfrm>
            <a:custGeom>
              <a:avLst/>
              <a:gdLst/>
              <a:ahLst/>
              <a:cxnLst/>
              <a:rect l="l" t="t" r="r" b="b"/>
              <a:pathLst>
                <a:path w="1561" h="2562" extrusionOk="0">
                  <a:moveTo>
                    <a:pt x="1476" y="1"/>
                  </a:moveTo>
                  <a:cubicBezTo>
                    <a:pt x="1453" y="1"/>
                    <a:pt x="1433" y="14"/>
                    <a:pt x="1418" y="37"/>
                  </a:cubicBezTo>
                  <a:lnTo>
                    <a:pt x="25" y="2454"/>
                  </a:lnTo>
                  <a:cubicBezTo>
                    <a:pt x="1" y="2490"/>
                    <a:pt x="13" y="2526"/>
                    <a:pt x="49" y="2549"/>
                  </a:cubicBezTo>
                  <a:cubicBezTo>
                    <a:pt x="60" y="2561"/>
                    <a:pt x="72" y="2561"/>
                    <a:pt x="84" y="2561"/>
                  </a:cubicBezTo>
                  <a:cubicBezTo>
                    <a:pt x="120" y="2561"/>
                    <a:pt x="144" y="2549"/>
                    <a:pt x="156" y="2526"/>
                  </a:cubicBezTo>
                  <a:lnTo>
                    <a:pt x="1549" y="121"/>
                  </a:lnTo>
                  <a:cubicBezTo>
                    <a:pt x="1561" y="85"/>
                    <a:pt x="1549" y="37"/>
                    <a:pt x="1513" y="13"/>
                  </a:cubicBezTo>
                  <a:cubicBezTo>
                    <a:pt x="1500" y="5"/>
                    <a:pt x="1488" y="1"/>
                    <a:pt x="14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263;p42"/>
            <p:cNvSpPr/>
            <p:nvPr/>
          </p:nvSpPr>
          <p:spPr>
            <a:xfrm>
              <a:off x="5001150" y="2178625"/>
              <a:ext cx="11950" cy="68475"/>
            </a:xfrm>
            <a:custGeom>
              <a:avLst/>
              <a:gdLst/>
              <a:ahLst/>
              <a:cxnLst/>
              <a:rect l="l" t="t" r="r" b="b"/>
              <a:pathLst>
                <a:path w="478" h="2739" extrusionOk="0">
                  <a:moveTo>
                    <a:pt x="1" y="2739"/>
                  </a:moveTo>
                  <a:lnTo>
                    <a:pt x="477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264;p42"/>
            <p:cNvSpPr/>
            <p:nvPr/>
          </p:nvSpPr>
          <p:spPr>
            <a:xfrm>
              <a:off x="4999075" y="2176750"/>
              <a:ext cx="16100" cy="72150"/>
            </a:xfrm>
            <a:custGeom>
              <a:avLst/>
              <a:gdLst/>
              <a:ahLst/>
              <a:cxnLst/>
              <a:rect l="l" t="t" r="r" b="b"/>
              <a:pathLst>
                <a:path w="644" h="2886" extrusionOk="0">
                  <a:moveTo>
                    <a:pt x="554" y="1"/>
                  </a:moveTo>
                  <a:cubicBezTo>
                    <a:pt x="525" y="1"/>
                    <a:pt x="498" y="24"/>
                    <a:pt x="489" y="63"/>
                  </a:cubicBezTo>
                  <a:lnTo>
                    <a:pt x="0" y="2802"/>
                  </a:lnTo>
                  <a:cubicBezTo>
                    <a:pt x="0" y="2838"/>
                    <a:pt x="24" y="2885"/>
                    <a:pt x="60" y="2885"/>
                  </a:cubicBezTo>
                  <a:lnTo>
                    <a:pt x="84" y="2885"/>
                  </a:lnTo>
                  <a:cubicBezTo>
                    <a:pt x="120" y="2885"/>
                    <a:pt x="143" y="2861"/>
                    <a:pt x="155" y="2826"/>
                  </a:cubicBezTo>
                  <a:lnTo>
                    <a:pt x="632" y="87"/>
                  </a:lnTo>
                  <a:cubicBezTo>
                    <a:pt x="643" y="52"/>
                    <a:pt x="620" y="4"/>
                    <a:pt x="572" y="4"/>
                  </a:cubicBezTo>
                  <a:cubicBezTo>
                    <a:pt x="566" y="2"/>
                    <a:pt x="560" y="1"/>
                    <a:pt x="5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265;p42"/>
            <p:cNvSpPr/>
            <p:nvPr/>
          </p:nvSpPr>
          <p:spPr>
            <a:xfrm>
              <a:off x="5054150" y="2178625"/>
              <a:ext cx="12225" cy="68475"/>
            </a:xfrm>
            <a:custGeom>
              <a:avLst/>
              <a:gdLst/>
              <a:ahLst/>
              <a:cxnLst/>
              <a:rect l="l" t="t" r="r" b="b"/>
              <a:pathLst>
                <a:path w="489" h="2739" extrusionOk="0">
                  <a:moveTo>
                    <a:pt x="488" y="2739"/>
                  </a:moveTo>
                  <a:lnTo>
                    <a:pt x="0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266;p42"/>
            <p:cNvSpPr/>
            <p:nvPr/>
          </p:nvSpPr>
          <p:spPr>
            <a:xfrm>
              <a:off x="5052350" y="2176750"/>
              <a:ext cx="16100" cy="72150"/>
            </a:xfrm>
            <a:custGeom>
              <a:avLst/>
              <a:gdLst/>
              <a:ahLst/>
              <a:cxnLst/>
              <a:rect l="l" t="t" r="r" b="b"/>
              <a:pathLst>
                <a:path w="644" h="2886" extrusionOk="0">
                  <a:moveTo>
                    <a:pt x="84" y="1"/>
                  </a:moveTo>
                  <a:cubicBezTo>
                    <a:pt x="76" y="1"/>
                    <a:pt x="68" y="2"/>
                    <a:pt x="60" y="4"/>
                  </a:cubicBezTo>
                  <a:cubicBezTo>
                    <a:pt x="25" y="4"/>
                    <a:pt x="1" y="52"/>
                    <a:pt x="1" y="87"/>
                  </a:cubicBezTo>
                  <a:lnTo>
                    <a:pt x="489" y="2826"/>
                  </a:lnTo>
                  <a:cubicBezTo>
                    <a:pt x="489" y="2861"/>
                    <a:pt x="525" y="2885"/>
                    <a:pt x="560" y="2885"/>
                  </a:cubicBezTo>
                  <a:lnTo>
                    <a:pt x="572" y="2885"/>
                  </a:lnTo>
                  <a:cubicBezTo>
                    <a:pt x="620" y="2885"/>
                    <a:pt x="644" y="2838"/>
                    <a:pt x="632" y="2802"/>
                  </a:cubicBezTo>
                  <a:lnTo>
                    <a:pt x="155" y="63"/>
                  </a:lnTo>
                  <a:cubicBezTo>
                    <a:pt x="146" y="24"/>
                    <a:pt x="119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267;p42"/>
            <p:cNvSpPr/>
            <p:nvPr/>
          </p:nvSpPr>
          <p:spPr>
            <a:xfrm>
              <a:off x="5092825" y="2164325"/>
              <a:ext cx="34850" cy="60450"/>
            </a:xfrm>
            <a:custGeom>
              <a:avLst/>
              <a:gdLst/>
              <a:ahLst/>
              <a:cxnLst/>
              <a:rect l="l" t="t" r="r" b="b"/>
              <a:pathLst>
                <a:path w="1394" h="2418" extrusionOk="0">
                  <a:moveTo>
                    <a:pt x="1394" y="2418"/>
                  </a:moveTo>
                  <a:lnTo>
                    <a:pt x="1" y="1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268;p42"/>
            <p:cNvSpPr/>
            <p:nvPr/>
          </p:nvSpPr>
          <p:spPr>
            <a:xfrm>
              <a:off x="5090750" y="2162525"/>
              <a:ext cx="39025" cy="64050"/>
            </a:xfrm>
            <a:custGeom>
              <a:avLst/>
              <a:gdLst/>
              <a:ahLst/>
              <a:cxnLst/>
              <a:rect l="l" t="t" r="r" b="b"/>
              <a:pathLst>
                <a:path w="1561" h="2562" extrusionOk="0">
                  <a:moveTo>
                    <a:pt x="89" y="1"/>
                  </a:moveTo>
                  <a:cubicBezTo>
                    <a:pt x="75" y="1"/>
                    <a:pt x="61" y="5"/>
                    <a:pt x="48" y="13"/>
                  </a:cubicBezTo>
                  <a:cubicBezTo>
                    <a:pt x="13" y="37"/>
                    <a:pt x="1" y="85"/>
                    <a:pt x="24" y="121"/>
                  </a:cubicBezTo>
                  <a:lnTo>
                    <a:pt x="1417" y="2526"/>
                  </a:lnTo>
                  <a:cubicBezTo>
                    <a:pt x="1429" y="2549"/>
                    <a:pt x="1453" y="2561"/>
                    <a:pt x="1477" y="2561"/>
                  </a:cubicBezTo>
                  <a:cubicBezTo>
                    <a:pt x="1489" y="2561"/>
                    <a:pt x="1501" y="2561"/>
                    <a:pt x="1513" y="2549"/>
                  </a:cubicBezTo>
                  <a:cubicBezTo>
                    <a:pt x="1548" y="2526"/>
                    <a:pt x="1560" y="2490"/>
                    <a:pt x="1548" y="2454"/>
                  </a:cubicBezTo>
                  <a:lnTo>
                    <a:pt x="155" y="37"/>
                  </a:lnTo>
                  <a:cubicBezTo>
                    <a:pt x="140" y="14"/>
                    <a:pt x="115" y="1"/>
                    <a:pt x="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269;p42"/>
            <p:cNvSpPr/>
            <p:nvPr/>
          </p:nvSpPr>
          <p:spPr>
            <a:xfrm>
              <a:off x="5124400" y="2138150"/>
              <a:ext cx="53300" cy="44675"/>
            </a:xfrm>
            <a:custGeom>
              <a:avLst/>
              <a:gdLst/>
              <a:ahLst/>
              <a:cxnLst/>
              <a:rect l="l" t="t" r="r" b="b"/>
              <a:pathLst>
                <a:path w="2132" h="1787" extrusionOk="0">
                  <a:moveTo>
                    <a:pt x="2131" y="1786"/>
                  </a:moveTo>
                  <a:lnTo>
                    <a:pt x="0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270;p42"/>
            <p:cNvSpPr/>
            <p:nvPr/>
          </p:nvSpPr>
          <p:spPr>
            <a:xfrm>
              <a:off x="5122300" y="2136250"/>
              <a:ext cx="57475" cy="48350"/>
            </a:xfrm>
            <a:custGeom>
              <a:avLst/>
              <a:gdLst/>
              <a:ahLst/>
              <a:cxnLst/>
              <a:rect l="l" t="t" r="r" b="b"/>
              <a:pathLst>
                <a:path w="2299" h="1934" extrusionOk="0">
                  <a:moveTo>
                    <a:pt x="88" y="0"/>
                  </a:moveTo>
                  <a:cubicBezTo>
                    <a:pt x="67" y="0"/>
                    <a:pt x="44" y="9"/>
                    <a:pt x="24" y="29"/>
                  </a:cubicBezTo>
                  <a:cubicBezTo>
                    <a:pt x="1" y="52"/>
                    <a:pt x="13" y="100"/>
                    <a:pt x="36" y="124"/>
                  </a:cubicBezTo>
                  <a:lnTo>
                    <a:pt x="2168" y="1922"/>
                  </a:lnTo>
                  <a:cubicBezTo>
                    <a:pt x="2180" y="1934"/>
                    <a:pt x="2203" y="1934"/>
                    <a:pt x="2215" y="1934"/>
                  </a:cubicBezTo>
                  <a:cubicBezTo>
                    <a:pt x="2239" y="1934"/>
                    <a:pt x="2263" y="1922"/>
                    <a:pt x="2275" y="1910"/>
                  </a:cubicBezTo>
                  <a:cubicBezTo>
                    <a:pt x="2299" y="1874"/>
                    <a:pt x="2299" y="1826"/>
                    <a:pt x="2263" y="1803"/>
                  </a:cubicBezTo>
                  <a:lnTo>
                    <a:pt x="132" y="17"/>
                  </a:lnTo>
                  <a:cubicBezTo>
                    <a:pt x="121" y="6"/>
                    <a:pt x="105" y="0"/>
                    <a:pt x="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271;p42"/>
            <p:cNvSpPr/>
            <p:nvPr/>
          </p:nvSpPr>
          <p:spPr>
            <a:xfrm>
              <a:off x="5144925" y="2102425"/>
              <a:ext cx="65500" cy="23825"/>
            </a:xfrm>
            <a:custGeom>
              <a:avLst/>
              <a:gdLst/>
              <a:ahLst/>
              <a:cxnLst/>
              <a:rect l="l" t="t" r="r" b="b"/>
              <a:pathLst>
                <a:path w="2620" h="953" extrusionOk="0">
                  <a:moveTo>
                    <a:pt x="2620" y="953"/>
                  </a:moveTo>
                  <a:lnTo>
                    <a:pt x="1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272;p42"/>
            <p:cNvSpPr/>
            <p:nvPr/>
          </p:nvSpPr>
          <p:spPr>
            <a:xfrm>
              <a:off x="5142850" y="2100550"/>
              <a:ext cx="69675" cy="27500"/>
            </a:xfrm>
            <a:custGeom>
              <a:avLst/>
              <a:gdLst/>
              <a:ahLst/>
              <a:cxnLst/>
              <a:rect l="l" t="t" r="r" b="b"/>
              <a:pathLst>
                <a:path w="2787" h="1100" extrusionOk="0">
                  <a:moveTo>
                    <a:pt x="88" y="1"/>
                  </a:moveTo>
                  <a:cubicBezTo>
                    <a:pt x="59" y="1"/>
                    <a:pt x="32" y="22"/>
                    <a:pt x="12" y="52"/>
                  </a:cubicBezTo>
                  <a:cubicBezTo>
                    <a:pt x="0" y="87"/>
                    <a:pt x="24" y="135"/>
                    <a:pt x="60" y="147"/>
                  </a:cubicBezTo>
                  <a:lnTo>
                    <a:pt x="2679" y="1099"/>
                  </a:lnTo>
                  <a:lnTo>
                    <a:pt x="2703" y="1099"/>
                  </a:lnTo>
                  <a:cubicBezTo>
                    <a:pt x="2739" y="1099"/>
                    <a:pt x="2762" y="1087"/>
                    <a:pt x="2774" y="1052"/>
                  </a:cubicBezTo>
                  <a:cubicBezTo>
                    <a:pt x="2786" y="1016"/>
                    <a:pt x="2762" y="968"/>
                    <a:pt x="2727" y="956"/>
                  </a:cubicBezTo>
                  <a:lnTo>
                    <a:pt x="107" y="4"/>
                  </a:lnTo>
                  <a:cubicBezTo>
                    <a:pt x="101" y="2"/>
                    <a:pt x="95" y="1"/>
                    <a:pt x="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273;p42"/>
            <p:cNvSpPr/>
            <p:nvPr/>
          </p:nvSpPr>
          <p:spPr>
            <a:xfrm>
              <a:off x="5152075" y="2061950"/>
              <a:ext cx="69675" cy="25"/>
            </a:xfrm>
            <a:custGeom>
              <a:avLst/>
              <a:gdLst/>
              <a:ahLst/>
              <a:cxnLst/>
              <a:rect l="l" t="t" r="r" b="b"/>
              <a:pathLst>
                <a:path w="2787" h="1" extrusionOk="0">
                  <a:moveTo>
                    <a:pt x="2786" y="0"/>
                  </a:moveTo>
                  <a:lnTo>
                    <a:pt x="0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274;p42"/>
            <p:cNvSpPr/>
            <p:nvPr/>
          </p:nvSpPr>
          <p:spPr>
            <a:xfrm>
              <a:off x="5150275" y="2060150"/>
              <a:ext cx="73250" cy="3600"/>
            </a:xfrm>
            <a:custGeom>
              <a:avLst/>
              <a:gdLst/>
              <a:ahLst/>
              <a:cxnLst/>
              <a:rect l="l" t="t" r="r" b="b"/>
              <a:pathLst>
                <a:path w="2930" h="144" extrusionOk="0">
                  <a:moveTo>
                    <a:pt x="72" y="1"/>
                  </a:moveTo>
                  <a:cubicBezTo>
                    <a:pt x="37" y="1"/>
                    <a:pt x="1" y="25"/>
                    <a:pt x="1" y="72"/>
                  </a:cubicBezTo>
                  <a:cubicBezTo>
                    <a:pt x="1" y="108"/>
                    <a:pt x="37" y="144"/>
                    <a:pt x="72" y="144"/>
                  </a:cubicBezTo>
                  <a:lnTo>
                    <a:pt x="2858" y="144"/>
                  </a:lnTo>
                  <a:cubicBezTo>
                    <a:pt x="2906" y="144"/>
                    <a:pt x="2930" y="108"/>
                    <a:pt x="2930" y="72"/>
                  </a:cubicBezTo>
                  <a:cubicBezTo>
                    <a:pt x="2930" y="25"/>
                    <a:pt x="2906" y="1"/>
                    <a:pt x="28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75;p42"/>
            <p:cNvSpPr/>
            <p:nvPr/>
          </p:nvSpPr>
          <p:spPr>
            <a:xfrm>
              <a:off x="5144925" y="1997650"/>
              <a:ext cx="65500" cy="23825"/>
            </a:xfrm>
            <a:custGeom>
              <a:avLst/>
              <a:gdLst/>
              <a:ahLst/>
              <a:cxnLst/>
              <a:rect l="l" t="t" r="r" b="b"/>
              <a:pathLst>
                <a:path w="2620" h="953" extrusionOk="0">
                  <a:moveTo>
                    <a:pt x="2620" y="0"/>
                  </a:moveTo>
                  <a:lnTo>
                    <a:pt x="1" y="953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76;p42"/>
            <p:cNvSpPr/>
            <p:nvPr/>
          </p:nvSpPr>
          <p:spPr>
            <a:xfrm>
              <a:off x="5142850" y="1995750"/>
              <a:ext cx="69675" cy="27525"/>
            </a:xfrm>
            <a:custGeom>
              <a:avLst/>
              <a:gdLst/>
              <a:ahLst/>
              <a:cxnLst/>
              <a:rect l="l" t="t" r="r" b="b"/>
              <a:pathLst>
                <a:path w="2787" h="1101" extrusionOk="0">
                  <a:moveTo>
                    <a:pt x="2706" y="1"/>
                  </a:moveTo>
                  <a:cubicBezTo>
                    <a:pt x="2697" y="1"/>
                    <a:pt x="2688" y="2"/>
                    <a:pt x="2679" y="5"/>
                  </a:cubicBezTo>
                  <a:lnTo>
                    <a:pt x="60" y="957"/>
                  </a:lnTo>
                  <a:cubicBezTo>
                    <a:pt x="24" y="969"/>
                    <a:pt x="0" y="1017"/>
                    <a:pt x="12" y="1053"/>
                  </a:cubicBezTo>
                  <a:cubicBezTo>
                    <a:pt x="24" y="1077"/>
                    <a:pt x="60" y="1100"/>
                    <a:pt x="84" y="1100"/>
                  </a:cubicBezTo>
                  <a:cubicBezTo>
                    <a:pt x="95" y="1100"/>
                    <a:pt x="107" y="1100"/>
                    <a:pt x="107" y="1088"/>
                  </a:cubicBezTo>
                  <a:lnTo>
                    <a:pt x="2727" y="136"/>
                  </a:lnTo>
                  <a:cubicBezTo>
                    <a:pt x="2762" y="124"/>
                    <a:pt x="2786" y="88"/>
                    <a:pt x="2774" y="53"/>
                  </a:cubicBezTo>
                  <a:cubicBezTo>
                    <a:pt x="2765" y="16"/>
                    <a:pt x="2735" y="1"/>
                    <a:pt x="27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77;p42"/>
            <p:cNvSpPr/>
            <p:nvPr/>
          </p:nvSpPr>
          <p:spPr>
            <a:xfrm>
              <a:off x="5124400" y="1941100"/>
              <a:ext cx="53300" cy="44675"/>
            </a:xfrm>
            <a:custGeom>
              <a:avLst/>
              <a:gdLst/>
              <a:ahLst/>
              <a:cxnLst/>
              <a:rect l="l" t="t" r="r" b="b"/>
              <a:pathLst>
                <a:path w="2132" h="1787" extrusionOk="0">
                  <a:moveTo>
                    <a:pt x="2131" y="0"/>
                  </a:moveTo>
                  <a:lnTo>
                    <a:pt x="0" y="1786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78;p42"/>
            <p:cNvSpPr/>
            <p:nvPr/>
          </p:nvSpPr>
          <p:spPr>
            <a:xfrm>
              <a:off x="5122300" y="1939200"/>
              <a:ext cx="57475" cy="48350"/>
            </a:xfrm>
            <a:custGeom>
              <a:avLst/>
              <a:gdLst/>
              <a:ahLst/>
              <a:cxnLst/>
              <a:rect l="l" t="t" r="r" b="b"/>
              <a:pathLst>
                <a:path w="2299" h="1934" extrusionOk="0">
                  <a:moveTo>
                    <a:pt x="2220" y="0"/>
                  </a:moveTo>
                  <a:cubicBezTo>
                    <a:pt x="2202" y="0"/>
                    <a:pt x="2184" y="6"/>
                    <a:pt x="2168" y="17"/>
                  </a:cubicBezTo>
                  <a:lnTo>
                    <a:pt x="36" y="1803"/>
                  </a:lnTo>
                  <a:cubicBezTo>
                    <a:pt x="1" y="1826"/>
                    <a:pt x="1" y="1874"/>
                    <a:pt x="24" y="1910"/>
                  </a:cubicBezTo>
                  <a:cubicBezTo>
                    <a:pt x="48" y="1922"/>
                    <a:pt x="60" y="1934"/>
                    <a:pt x="84" y="1934"/>
                  </a:cubicBezTo>
                  <a:cubicBezTo>
                    <a:pt x="108" y="1934"/>
                    <a:pt x="120" y="1934"/>
                    <a:pt x="132" y="1922"/>
                  </a:cubicBezTo>
                  <a:lnTo>
                    <a:pt x="2263" y="124"/>
                  </a:lnTo>
                  <a:cubicBezTo>
                    <a:pt x="2299" y="100"/>
                    <a:pt x="2299" y="52"/>
                    <a:pt x="2275" y="29"/>
                  </a:cubicBezTo>
                  <a:cubicBezTo>
                    <a:pt x="2262" y="9"/>
                    <a:pt x="2241" y="0"/>
                    <a:pt x="22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79;p42"/>
            <p:cNvSpPr/>
            <p:nvPr/>
          </p:nvSpPr>
          <p:spPr>
            <a:xfrm>
              <a:off x="5092825" y="1899125"/>
              <a:ext cx="34850" cy="60150"/>
            </a:xfrm>
            <a:custGeom>
              <a:avLst/>
              <a:gdLst/>
              <a:ahLst/>
              <a:cxnLst/>
              <a:rect l="l" t="t" r="r" b="b"/>
              <a:pathLst>
                <a:path w="1394" h="2406" extrusionOk="0">
                  <a:moveTo>
                    <a:pt x="1394" y="0"/>
                  </a:moveTo>
                  <a:lnTo>
                    <a:pt x="1" y="2405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80;p42"/>
            <p:cNvSpPr/>
            <p:nvPr/>
          </p:nvSpPr>
          <p:spPr>
            <a:xfrm>
              <a:off x="5090750" y="1897225"/>
              <a:ext cx="39025" cy="63825"/>
            </a:xfrm>
            <a:custGeom>
              <a:avLst/>
              <a:gdLst/>
              <a:ahLst/>
              <a:cxnLst/>
              <a:rect l="l" t="t" r="r" b="b"/>
              <a:pathLst>
                <a:path w="1561" h="2553" extrusionOk="0">
                  <a:moveTo>
                    <a:pt x="1486" y="1"/>
                  </a:moveTo>
                  <a:cubicBezTo>
                    <a:pt x="1460" y="1"/>
                    <a:pt x="1435" y="14"/>
                    <a:pt x="1417" y="41"/>
                  </a:cubicBezTo>
                  <a:lnTo>
                    <a:pt x="24" y="2446"/>
                  </a:lnTo>
                  <a:cubicBezTo>
                    <a:pt x="1" y="2481"/>
                    <a:pt x="13" y="2529"/>
                    <a:pt x="48" y="2541"/>
                  </a:cubicBezTo>
                  <a:cubicBezTo>
                    <a:pt x="60" y="2553"/>
                    <a:pt x="72" y="2553"/>
                    <a:pt x="84" y="2553"/>
                  </a:cubicBezTo>
                  <a:cubicBezTo>
                    <a:pt x="108" y="2553"/>
                    <a:pt x="143" y="2541"/>
                    <a:pt x="155" y="2517"/>
                  </a:cubicBezTo>
                  <a:lnTo>
                    <a:pt x="1548" y="112"/>
                  </a:lnTo>
                  <a:cubicBezTo>
                    <a:pt x="1560" y="76"/>
                    <a:pt x="1548" y="29"/>
                    <a:pt x="1513" y="5"/>
                  </a:cubicBezTo>
                  <a:cubicBezTo>
                    <a:pt x="1504" y="2"/>
                    <a:pt x="1495" y="1"/>
                    <a:pt x="14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81;p42"/>
            <p:cNvSpPr/>
            <p:nvPr/>
          </p:nvSpPr>
          <p:spPr>
            <a:xfrm>
              <a:off x="4883575" y="1925250"/>
              <a:ext cx="300075" cy="273350"/>
            </a:xfrm>
            <a:custGeom>
              <a:avLst/>
              <a:gdLst/>
              <a:ahLst/>
              <a:cxnLst/>
              <a:rect l="l" t="t" r="r" b="b"/>
              <a:pathLst>
                <a:path w="12003" h="10934" extrusionOk="0">
                  <a:moveTo>
                    <a:pt x="6002" y="0"/>
                  </a:moveTo>
                  <a:cubicBezTo>
                    <a:pt x="4603" y="0"/>
                    <a:pt x="3204" y="533"/>
                    <a:pt x="2132" y="1599"/>
                  </a:cubicBezTo>
                  <a:cubicBezTo>
                    <a:pt x="1" y="3730"/>
                    <a:pt x="1" y="7195"/>
                    <a:pt x="2132" y="9326"/>
                  </a:cubicBezTo>
                  <a:cubicBezTo>
                    <a:pt x="3204" y="10397"/>
                    <a:pt x="4603" y="10933"/>
                    <a:pt x="6002" y="10933"/>
                  </a:cubicBezTo>
                  <a:cubicBezTo>
                    <a:pt x="7401" y="10933"/>
                    <a:pt x="8800" y="10397"/>
                    <a:pt x="9871" y="9326"/>
                  </a:cubicBezTo>
                  <a:cubicBezTo>
                    <a:pt x="12002" y="7195"/>
                    <a:pt x="12002" y="3730"/>
                    <a:pt x="9871" y="1599"/>
                  </a:cubicBezTo>
                  <a:cubicBezTo>
                    <a:pt x="8800" y="533"/>
                    <a:pt x="7401" y="0"/>
                    <a:pt x="6002" y="0"/>
                  </a:cubicBezTo>
                  <a:close/>
                </a:path>
              </a:pathLst>
            </a:custGeom>
            <a:solidFill>
              <a:srgbClr val="183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82;p42"/>
            <p:cNvSpPr/>
            <p:nvPr/>
          </p:nvSpPr>
          <p:spPr>
            <a:xfrm>
              <a:off x="4895200" y="1923525"/>
              <a:ext cx="277125" cy="276850"/>
            </a:xfrm>
            <a:custGeom>
              <a:avLst/>
              <a:gdLst/>
              <a:ahLst/>
              <a:cxnLst/>
              <a:rect l="l" t="t" r="r" b="b"/>
              <a:pathLst>
                <a:path w="11085" h="11074" extrusionOk="0">
                  <a:moveTo>
                    <a:pt x="5537" y="144"/>
                  </a:moveTo>
                  <a:cubicBezTo>
                    <a:pt x="8513" y="144"/>
                    <a:pt x="10930" y="2561"/>
                    <a:pt x="10930" y="5537"/>
                  </a:cubicBezTo>
                  <a:cubicBezTo>
                    <a:pt x="10930" y="8514"/>
                    <a:pt x="8513" y="10931"/>
                    <a:pt x="5537" y="10931"/>
                  </a:cubicBezTo>
                  <a:cubicBezTo>
                    <a:pt x="2572" y="10931"/>
                    <a:pt x="143" y="8514"/>
                    <a:pt x="143" y="5537"/>
                  </a:cubicBezTo>
                  <a:cubicBezTo>
                    <a:pt x="143" y="2561"/>
                    <a:pt x="2572" y="144"/>
                    <a:pt x="5537" y="144"/>
                  </a:cubicBezTo>
                  <a:close/>
                  <a:moveTo>
                    <a:pt x="5537" y="1"/>
                  </a:moveTo>
                  <a:cubicBezTo>
                    <a:pt x="2489" y="1"/>
                    <a:pt x="0" y="2477"/>
                    <a:pt x="0" y="5537"/>
                  </a:cubicBezTo>
                  <a:cubicBezTo>
                    <a:pt x="0" y="8597"/>
                    <a:pt x="2489" y="11074"/>
                    <a:pt x="5537" y="11074"/>
                  </a:cubicBezTo>
                  <a:cubicBezTo>
                    <a:pt x="8597" y="11074"/>
                    <a:pt x="11085" y="8597"/>
                    <a:pt x="11085" y="5537"/>
                  </a:cubicBezTo>
                  <a:cubicBezTo>
                    <a:pt x="11085" y="2477"/>
                    <a:pt x="8597" y="1"/>
                    <a:pt x="55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3;p42"/>
            <p:cNvSpPr/>
            <p:nvPr/>
          </p:nvSpPr>
          <p:spPr>
            <a:xfrm>
              <a:off x="4924375" y="1959950"/>
              <a:ext cx="219075" cy="203650"/>
            </a:xfrm>
            <a:custGeom>
              <a:avLst/>
              <a:gdLst/>
              <a:ahLst/>
              <a:cxnLst/>
              <a:rect l="l" t="t" r="r" b="b"/>
              <a:pathLst>
                <a:path w="8763" h="8146" extrusionOk="0">
                  <a:moveTo>
                    <a:pt x="4377" y="0"/>
                  </a:moveTo>
                  <a:cubicBezTo>
                    <a:pt x="2415" y="0"/>
                    <a:pt x="690" y="1423"/>
                    <a:pt x="369" y="3413"/>
                  </a:cubicBezTo>
                  <a:cubicBezTo>
                    <a:pt x="0" y="5640"/>
                    <a:pt x="1512" y="7723"/>
                    <a:pt x="3727" y="8093"/>
                  </a:cubicBezTo>
                  <a:cubicBezTo>
                    <a:pt x="3947" y="8128"/>
                    <a:pt x="4167" y="8145"/>
                    <a:pt x="4383" y="8145"/>
                  </a:cubicBezTo>
                  <a:cubicBezTo>
                    <a:pt x="6350" y="8145"/>
                    <a:pt x="8073" y="6730"/>
                    <a:pt x="8406" y="4735"/>
                  </a:cubicBezTo>
                  <a:cubicBezTo>
                    <a:pt x="8763" y="2509"/>
                    <a:pt x="7263" y="413"/>
                    <a:pt x="5048" y="56"/>
                  </a:cubicBezTo>
                  <a:cubicBezTo>
                    <a:pt x="4823" y="18"/>
                    <a:pt x="4598" y="0"/>
                    <a:pt x="437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84;p42"/>
            <p:cNvSpPr/>
            <p:nvPr/>
          </p:nvSpPr>
          <p:spPr>
            <a:xfrm>
              <a:off x="4930025" y="1958350"/>
              <a:ext cx="207475" cy="207200"/>
            </a:xfrm>
            <a:custGeom>
              <a:avLst/>
              <a:gdLst/>
              <a:ahLst/>
              <a:cxnLst/>
              <a:rect l="l" t="t" r="r" b="b"/>
              <a:pathLst>
                <a:path w="8299" h="8288" extrusionOk="0">
                  <a:moveTo>
                    <a:pt x="4144" y="144"/>
                  </a:moveTo>
                  <a:cubicBezTo>
                    <a:pt x="6346" y="144"/>
                    <a:pt x="8144" y="1941"/>
                    <a:pt x="8144" y="4144"/>
                  </a:cubicBezTo>
                  <a:cubicBezTo>
                    <a:pt x="8144" y="6347"/>
                    <a:pt x="6346" y="8145"/>
                    <a:pt x="4144" y="8145"/>
                  </a:cubicBezTo>
                  <a:cubicBezTo>
                    <a:pt x="1941" y="8145"/>
                    <a:pt x="155" y="6347"/>
                    <a:pt x="155" y="4144"/>
                  </a:cubicBezTo>
                  <a:cubicBezTo>
                    <a:pt x="155" y="1941"/>
                    <a:pt x="1941" y="144"/>
                    <a:pt x="4144" y="144"/>
                  </a:cubicBezTo>
                  <a:close/>
                  <a:moveTo>
                    <a:pt x="4144" y="1"/>
                  </a:moveTo>
                  <a:cubicBezTo>
                    <a:pt x="1858" y="1"/>
                    <a:pt x="0" y="1858"/>
                    <a:pt x="0" y="4144"/>
                  </a:cubicBezTo>
                  <a:cubicBezTo>
                    <a:pt x="0" y="6430"/>
                    <a:pt x="1858" y="8288"/>
                    <a:pt x="4144" y="8288"/>
                  </a:cubicBezTo>
                  <a:cubicBezTo>
                    <a:pt x="6430" y="8288"/>
                    <a:pt x="8299" y="6430"/>
                    <a:pt x="8299" y="4144"/>
                  </a:cubicBezTo>
                  <a:cubicBezTo>
                    <a:pt x="8299" y="1858"/>
                    <a:pt x="6430" y="1"/>
                    <a:pt x="41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285;p42"/>
            <p:cNvSpPr/>
            <p:nvPr/>
          </p:nvSpPr>
          <p:spPr>
            <a:xfrm>
              <a:off x="4947275" y="1985350"/>
              <a:ext cx="172675" cy="152325"/>
            </a:xfrm>
            <a:custGeom>
              <a:avLst/>
              <a:gdLst/>
              <a:ahLst/>
              <a:cxnLst/>
              <a:rect l="l" t="t" r="r" b="b"/>
              <a:pathLst>
                <a:path w="6907" h="6093" extrusionOk="0">
                  <a:moveTo>
                    <a:pt x="3457" y="0"/>
                  </a:moveTo>
                  <a:cubicBezTo>
                    <a:pt x="3071" y="0"/>
                    <a:pt x="2678" y="74"/>
                    <a:pt x="2299" y="230"/>
                  </a:cubicBezTo>
                  <a:cubicBezTo>
                    <a:pt x="751" y="861"/>
                    <a:pt x="1" y="2636"/>
                    <a:pt x="632" y="4195"/>
                  </a:cubicBezTo>
                  <a:cubicBezTo>
                    <a:pt x="1118" y="5376"/>
                    <a:pt x="2253" y="6092"/>
                    <a:pt x="3452" y="6092"/>
                  </a:cubicBezTo>
                  <a:cubicBezTo>
                    <a:pt x="3837" y="6092"/>
                    <a:pt x="4229" y="6018"/>
                    <a:pt x="4609" y="5862"/>
                  </a:cubicBezTo>
                  <a:cubicBezTo>
                    <a:pt x="6168" y="5231"/>
                    <a:pt x="6906" y="3457"/>
                    <a:pt x="6275" y="1897"/>
                  </a:cubicBezTo>
                  <a:cubicBezTo>
                    <a:pt x="5798" y="717"/>
                    <a:pt x="4659" y="0"/>
                    <a:pt x="345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286;p42"/>
            <p:cNvSpPr/>
            <p:nvPr/>
          </p:nvSpPr>
          <p:spPr>
            <a:xfrm>
              <a:off x="4955625" y="1983950"/>
              <a:ext cx="156000" cy="156000"/>
            </a:xfrm>
            <a:custGeom>
              <a:avLst/>
              <a:gdLst/>
              <a:ahLst/>
              <a:cxnLst/>
              <a:rect l="l" t="t" r="r" b="b"/>
              <a:pathLst>
                <a:path w="6240" h="6240" extrusionOk="0">
                  <a:moveTo>
                    <a:pt x="3120" y="144"/>
                  </a:moveTo>
                  <a:cubicBezTo>
                    <a:pt x="4763" y="144"/>
                    <a:pt x="6096" y="1477"/>
                    <a:pt x="6096" y="3120"/>
                  </a:cubicBezTo>
                  <a:cubicBezTo>
                    <a:pt x="6096" y="4751"/>
                    <a:pt x="4763" y="6085"/>
                    <a:pt x="3120" y="6085"/>
                  </a:cubicBezTo>
                  <a:cubicBezTo>
                    <a:pt x="1488" y="6085"/>
                    <a:pt x="155" y="4751"/>
                    <a:pt x="155" y="3120"/>
                  </a:cubicBezTo>
                  <a:cubicBezTo>
                    <a:pt x="155" y="1477"/>
                    <a:pt x="1488" y="144"/>
                    <a:pt x="3120" y="144"/>
                  </a:cubicBezTo>
                  <a:close/>
                  <a:moveTo>
                    <a:pt x="3120" y="1"/>
                  </a:moveTo>
                  <a:cubicBezTo>
                    <a:pt x="1405" y="1"/>
                    <a:pt x="0" y="1394"/>
                    <a:pt x="0" y="3120"/>
                  </a:cubicBezTo>
                  <a:cubicBezTo>
                    <a:pt x="0" y="4835"/>
                    <a:pt x="1405" y="6240"/>
                    <a:pt x="3120" y="6240"/>
                  </a:cubicBezTo>
                  <a:cubicBezTo>
                    <a:pt x="4846" y="6240"/>
                    <a:pt x="6239" y="4835"/>
                    <a:pt x="6239" y="3120"/>
                  </a:cubicBezTo>
                  <a:cubicBezTo>
                    <a:pt x="6239" y="1394"/>
                    <a:pt x="4846" y="1"/>
                    <a:pt x="3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32" name="Picture 131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3570" y="1478293"/>
            <a:ext cx="3957354" cy="2350340"/>
          </a:xfrm>
          <a:prstGeom prst="rect">
            <a:avLst/>
          </a:prstGeom>
        </p:spPr>
      </p:pic>
      <p:pic>
        <p:nvPicPr>
          <p:cNvPr id="8194" name="Picture 2" descr="Good Job Sticker for iOS &amp;amp; Android | GIPHY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1049" y="1883148"/>
            <a:ext cx="1556170" cy="1556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Good Job Sticker for iOS &amp;amp; Android | GIPHY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330" y="1905207"/>
            <a:ext cx="1538605" cy="1538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5752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p37"/>
          <p:cNvSpPr txBox="1">
            <a:spLocks noGrp="1"/>
          </p:cNvSpPr>
          <p:nvPr>
            <p:ph type="title"/>
          </p:nvPr>
        </p:nvSpPr>
        <p:spPr>
          <a:xfrm>
            <a:off x="697475" y="588564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Chạy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thử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nghiệm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95" name="Google Shape;895;p37"/>
          <p:cNvSpPr txBox="1">
            <a:spLocks noGrp="1"/>
          </p:cNvSpPr>
          <p:nvPr>
            <p:ph type="subTitle" idx="4294967295"/>
          </p:nvPr>
        </p:nvSpPr>
        <p:spPr>
          <a:xfrm>
            <a:off x="609600" y="1920687"/>
            <a:ext cx="3276600" cy="4179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>
              <a:buNone/>
            </a:pPr>
            <a:r>
              <a:rPr lang="en-US" sz="1600" dirty="0" err="1" smtClean="0">
                <a:latin typeface="Times New Roman" pitchFamily="18" charset="0"/>
                <a:cs typeface="Times New Roman" pitchFamily="18" charset="0"/>
              </a:rPr>
              <a:t>Mình</a:t>
            </a: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 dirty="0" err="1" smtClean="0">
                <a:latin typeface="Times New Roman" pitchFamily="18" charset="0"/>
                <a:cs typeface="Times New Roman" pitchFamily="18" charset="0"/>
              </a:rPr>
              <a:t>muốn</a:t>
            </a: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 dirty="0" err="1" smtClean="0">
                <a:latin typeface="Times New Roman" pitchFamily="18" charset="0"/>
                <a:cs typeface="Times New Roman" pitchFamily="18" charset="0"/>
              </a:rPr>
              <a:t>nhập</a:t>
            </a: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 1 </a:t>
            </a:r>
            <a:r>
              <a:rPr lang="en-US" sz="1600" dirty="0" err="1" smtClean="0">
                <a:latin typeface="Times New Roman" pitchFamily="18" charset="0"/>
                <a:cs typeface="Times New Roman" pitchFamily="18" charset="0"/>
              </a:rPr>
              <a:t>số</a:t>
            </a: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 dirty="0" err="1" smtClean="0">
                <a:latin typeface="Times New Roman" pitchFamily="18" charset="0"/>
                <a:cs typeface="Times New Roman" pitchFamily="18" charset="0"/>
              </a:rPr>
              <a:t>ngẫu</a:t>
            </a: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 dirty="0" err="1" smtClean="0">
                <a:latin typeface="Times New Roman" pitchFamily="18" charset="0"/>
                <a:cs typeface="Times New Roman" pitchFamily="18" charset="0"/>
              </a:rPr>
              <a:t>nhiên</a:t>
            </a: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 dirty="0" err="1" smtClean="0">
                <a:latin typeface="Times New Roman" pitchFamily="18" charset="0"/>
                <a:cs typeface="Times New Roman" pitchFamily="18" charset="0"/>
              </a:rPr>
              <a:t>để</a:t>
            </a: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 random </a:t>
            </a:r>
            <a:r>
              <a:rPr lang="en-US" sz="1600" dirty="0" err="1" smtClean="0">
                <a:latin typeface="Times New Roman" pitchFamily="18" charset="0"/>
                <a:cs typeface="Times New Roman" pitchFamily="18" charset="0"/>
              </a:rPr>
              <a:t>ra</a:t>
            </a: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 1 </a:t>
            </a:r>
            <a:r>
              <a:rPr lang="en-US" sz="1600" dirty="0" err="1" smtClean="0">
                <a:latin typeface="Times New Roman" pitchFamily="18" charset="0"/>
                <a:cs typeface="Times New Roman" pitchFamily="18" charset="0"/>
              </a:rPr>
              <a:t>mảng</a:t>
            </a: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0" lvl="0" indent="0" algn="r">
              <a:buNone/>
            </a:pP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Ở </a:t>
            </a:r>
            <a:r>
              <a:rPr lang="en-US" sz="1600" dirty="0" err="1" smtClean="0">
                <a:latin typeface="Times New Roman" pitchFamily="18" charset="0"/>
                <a:cs typeface="Times New Roman" pitchFamily="18" charset="0"/>
              </a:rPr>
              <a:t>đây</a:t>
            </a: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 dirty="0" err="1" smtClean="0">
                <a:latin typeface="Times New Roman" pitchFamily="18" charset="0"/>
                <a:cs typeface="Times New Roman" pitchFamily="18" charset="0"/>
              </a:rPr>
              <a:t>mình</a:t>
            </a: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 dirty="0" err="1" smtClean="0">
                <a:latin typeface="Times New Roman" pitchFamily="18" charset="0"/>
                <a:cs typeface="Times New Roman" pitchFamily="18" charset="0"/>
              </a:rPr>
              <a:t>chọn</a:t>
            </a: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 random </a:t>
            </a:r>
            <a:r>
              <a:rPr lang="en-US" sz="1600" dirty="0" err="1" smtClean="0">
                <a:latin typeface="Times New Roman" pitchFamily="18" charset="0"/>
                <a:cs typeface="Times New Roman" pitchFamily="18" charset="0"/>
              </a:rPr>
              <a:t>ngẫu</a:t>
            </a: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 dirty="0" err="1" smtClean="0">
                <a:latin typeface="Times New Roman" pitchFamily="18" charset="0"/>
                <a:cs typeface="Times New Roman" pitchFamily="18" charset="0"/>
              </a:rPr>
              <a:t>nhiên</a:t>
            </a: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 dirty="0" err="1" smtClean="0">
                <a:latin typeface="Times New Roman" pitchFamily="18" charset="0"/>
                <a:cs typeface="Times New Roman" pitchFamily="18" charset="0"/>
              </a:rPr>
              <a:t>ra</a:t>
            </a: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 10 </a:t>
            </a:r>
            <a:r>
              <a:rPr lang="en-US" sz="1600" dirty="0" err="1" smtClean="0">
                <a:latin typeface="Times New Roman" pitchFamily="18" charset="0"/>
                <a:cs typeface="Times New Roman" pitchFamily="18" charset="0"/>
              </a:rPr>
              <a:t>số</a:t>
            </a:r>
            <a:endParaRPr sz="16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96" name="Google Shape;896;p37"/>
          <p:cNvSpPr txBox="1">
            <a:spLocks noGrp="1"/>
          </p:cNvSpPr>
          <p:nvPr>
            <p:ph type="title" idx="4294967295"/>
          </p:nvPr>
        </p:nvSpPr>
        <p:spPr>
          <a:xfrm>
            <a:off x="457200" y="1352551"/>
            <a:ext cx="2192525" cy="6095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 dirty="0" smtClean="0">
                <a:solidFill>
                  <a:schemeClr val="accent3">
                    <a:lumMod val="90000"/>
                    <a:lumOff val="10000"/>
                  </a:schemeClr>
                </a:solidFill>
                <a:latin typeface="Times New Roman" pitchFamily="18" charset="0"/>
                <a:cs typeface="Times New Roman" pitchFamily="18" charset="0"/>
              </a:rPr>
              <a:t>Ban </a:t>
            </a:r>
            <a:r>
              <a:rPr lang="en-US" sz="3100" dirty="0" err="1" smtClean="0">
                <a:solidFill>
                  <a:schemeClr val="accent3">
                    <a:lumMod val="90000"/>
                    <a:lumOff val="10000"/>
                  </a:schemeClr>
                </a:solidFill>
                <a:latin typeface="Times New Roman" pitchFamily="18" charset="0"/>
                <a:cs typeface="Times New Roman" pitchFamily="18" charset="0"/>
              </a:rPr>
              <a:t>đầu</a:t>
            </a:r>
            <a:r>
              <a:rPr lang="en-US" sz="3100" dirty="0" smtClean="0">
                <a:solidFill>
                  <a:schemeClr val="accent3">
                    <a:lumMod val="90000"/>
                    <a:lumOff val="1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endParaRPr sz="3100" dirty="0">
              <a:solidFill>
                <a:schemeClr val="accent3">
                  <a:lumMod val="90000"/>
                  <a:lumOff val="1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98" name="Google Shape;898;p37"/>
          <p:cNvSpPr txBox="1">
            <a:spLocks noGrp="1"/>
          </p:cNvSpPr>
          <p:nvPr>
            <p:ph type="subTitle" idx="4294967295"/>
          </p:nvPr>
        </p:nvSpPr>
        <p:spPr>
          <a:xfrm>
            <a:off x="4953000" y="4253887"/>
            <a:ext cx="2943450" cy="61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sz="1600" dirty="0" err="1" smtClean="0">
                <a:latin typeface="Times New Roman" pitchFamily="18" charset="0"/>
                <a:cs typeface="Times New Roman" pitchFamily="18" charset="0"/>
              </a:rPr>
              <a:t>Giá</a:t>
            </a: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 dirty="0" err="1" smtClean="0">
                <a:latin typeface="Times New Roman" pitchFamily="18" charset="0"/>
                <a:cs typeface="Times New Roman" pitchFamily="18" charset="0"/>
              </a:rPr>
              <a:t>trị</a:t>
            </a: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 dirty="0" err="1" smtClean="0">
                <a:latin typeface="Times New Roman" pitchFamily="18" charset="0"/>
                <a:cs typeface="Times New Roman" pitchFamily="18" charset="0"/>
              </a:rPr>
              <a:t>nhỏ</a:t>
            </a: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 dirty="0" err="1" smtClean="0">
                <a:latin typeface="Times New Roman" pitchFamily="18" charset="0"/>
                <a:cs typeface="Times New Roman" pitchFamily="18" charset="0"/>
              </a:rPr>
              <a:t>nhất</a:t>
            </a: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 dirty="0" err="1" smtClean="0">
                <a:latin typeface="Times New Roman" pitchFamily="18" charset="0"/>
                <a:cs typeface="Times New Roman" pitchFamily="18" charset="0"/>
              </a:rPr>
              <a:t>trong</a:t>
            </a: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 dirty="0" err="1" smtClean="0">
                <a:latin typeface="Times New Roman" pitchFamily="18" charset="0"/>
                <a:cs typeface="Times New Roman" pitchFamily="18" charset="0"/>
              </a:rPr>
              <a:t>mảng</a:t>
            </a: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 dirty="0" err="1" smtClean="0">
                <a:latin typeface="Times New Roman" pitchFamily="18" charset="0"/>
                <a:cs typeface="Times New Roman" pitchFamily="18" charset="0"/>
              </a:rPr>
              <a:t>là</a:t>
            </a: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 29</a:t>
            </a:r>
            <a:endParaRPr lang="en-US" sz="1600" dirty="0">
              <a:latin typeface="Times New Roman" pitchFamily="18" charset="0"/>
              <a:cs typeface="Times New Roman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/>
          </a:p>
        </p:txBody>
      </p:sp>
      <p:sp>
        <p:nvSpPr>
          <p:cNvPr id="899" name="Google Shape;899;p37"/>
          <p:cNvSpPr txBox="1">
            <a:spLocks noGrp="1"/>
          </p:cNvSpPr>
          <p:nvPr>
            <p:ph type="title" idx="4294967295"/>
          </p:nvPr>
        </p:nvSpPr>
        <p:spPr>
          <a:xfrm>
            <a:off x="4800600" y="3228001"/>
            <a:ext cx="3913682" cy="5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 dirty="0" err="1" smtClean="0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Tìm</a:t>
            </a:r>
            <a:r>
              <a:rPr lang="en-US" sz="3100" dirty="0" smtClean="0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 min </a:t>
            </a:r>
            <a:r>
              <a:rPr lang="en-US" sz="3100" dirty="0" err="1" smtClean="0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lúc</a:t>
            </a:r>
            <a:r>
              <a:rPr lang="en-US" sz="3100" dirty="0" smtClean="0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100" dirty="0" err="1" smtClean="0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chưa</a:t>
            </a:r>
            <a:r>
              <a:rPr lang="en-US" sz="3100" dirty="0" smtClean="0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100" dirty="0" err="1" smtClean="0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sắp</a:t>
            </a:r>
            <a:r>
              <a:rPr lang="en-US" sz="3100" dirty="0" smtClean="0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100" dirty="0" err="1" smtClean="0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xếp</a:t>
            </a:r>
            <a:endParaRPr sz="3100" dirty="0">
              <a:solidFill>
                <a:schemeClr val="dk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901" name="Google Shape;901;p37"/>
          <p:cNvGrpSpPr/>
          <p:nvPr/>
        </p:nvGrpSpPr>
        <p:grpSpPr>
          <a:xfrm>
            <a:off x="8004345" y="194542"/>
            <a:ext cx="1160841" cy="1690861"/>
            <a:chOff x="8122940" y="647781"/>
            <a:chExt cx="1160841" cy="1690861"/>
          </a:xfrm>
        </p:grpSpPr>
        <p:sp>
          <p:nvSpPr>
            <p:cNvPr id="902" name="Google Shape;902;p37"/>
            <p:cNvSpPr/>
            <p:nvPr/>
          </p:nvSpPr>
          <p:spPr>
            <a:xfrm>
              <a:off x="8334813" y="1543289"/>
              <a:ext cx="172882" cy="262426"/>
            </a:xfrm>
            <a:custGeom>
              <a:avLst/>
              <a:gdLst/>
              <a:ahLst/>
              <a:cxnLst/>
              <a:rect l="l" t="t" r="r" b="b"/>
              <a:pathLst>
                <a:path w="2228" h="3382" extrusionOk="0">
                  <a:moveTo>
                    <a:pt x="1168" y="0"/>
                  </a:moveTo>
                  <a:lnTo>
                    <a:pt x="1049" y="405"/>
                  </a:lnTo>
                  <a:cubicBezTo>
                    <a:pt x="894" y="917"/>
                    <a:pt x="572" y="1334"/>
                    <a:pt x="144" y="1584"/>
                  </a:cubicBezTo>
                  <a:lnTo>
                    <a:pt x="1" y="1655"/>
                  </a:lnTo>
                  <a:lnTo>
                    <a:pt x="144" y="1751"/>
                  </a:lnTo>
                  <a:cubicBezTo>
                    <a:pt x="560" y="2013"/>
                    <a:pt x="858" y="2453"/>
                    <a:pt x="977" y="2965"/>
                  </a:cubicBezTo>
                  <a:lnTo>
                    <a:pt x="1072" y="3382"/>
                  </a:lnTo>
                  <a:lnTo>
                    <a:pt x="1192" y="2965"/>
                  </a:lnTo>
                  <a:cubicBezTo>
                    <a:pt x="1334" y="2465"/>
                    <a:pt x="1656" y="2036"/>
                    <a:pt x="2084" y="1798"/>
                  </a:cubicBezTo>
                  <a:lnTo>
                    <a:pt x="2227" y="1715"/>
                  </a:lnTo>
                  <a:lnTo>
                    <a:pt x="2096" y="1632"/>
                  </a:lnTo>
                  <a:cubicBezTo>
                    <a:pt x="1680" y="1370"/>
                    <a:pt x="1382" y="929"/>
                    <a:pt x="1263" y="417"/>
                  </a:cubicBezTo>
                  <a:lnTo>
                    <a:pt x="1168" y="0"/>
                  </a:ln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37"/>
            <p:cNvSpPr/>
            <p:nvPr/>
          </p:nvSpPr>
          <p:spPr>
            <a:xfrm>
              <a:off x="8822286" y="2067215"/>
              <a:ext cx="253192" cy="271427"/>
            </a:xfrm>
            <a:custGeom>
              <a:avLst/>
              <a:gdLst/>
              <a:ahLst/>
              <a:cxnLst/>
              <a:rect l="l" t="t" r="r" b="b"/>
              <a:pathLst>
                <a:path w="3263" h="3498" extrusionOk="0">
                  <a:moveTo>
                    <a:pt x="1632" y="307"/>
                  </a:moveTo>
                  <a:lnTo>
                    <a:pt x="1799" y="795"/>
                  </a:lnTo>
                  <a:cubicBezTo>
                    <a:pt x="1918" y="1152"/>
                    <a:pt x="2180" y="1438"/>
                    <a:pt x="2537" y="1569"/>
                  </a:cubicBezTo>
                  <a:lnTo>
                    <a:pt x="2977" y="1747"/>
                  </a:lnTo>
                  <a:lnTo>
                    <a:pt x="2537" y="1914"/>
                  </a:lnTo>
                  <a:cubicBezTo>
                    <a:pt x="2191" y="2057"/>
                    <a:pt x="1918" y="2343"/>
                    <a:pt x="1799" y="2700"/>
                  </a:cubicBezTo>
                  <a:lnTo>
                    <a:pt x="1632" y="3188"/>
                  </a:lnTo>
                  <a:lnTo>
                    <a:pt x="1465" y="2700"/>
                  </a:lnTo>
                  <a:cubicBezTo>
                    <a:pt x="1346" y="2343"/>
                    <a:pt x="1072" y="2057"/>
                    <a:pt x="727" y="1914"/>
                  </a:cubicBezTo>
                  <a:lnTo>
                    <a:pt x="286" y="1747"/>
                  </a:lnTo>
                  <a:lnTo>
                    <a:pt x="727" y="1569"/>
                  </a:lnTo>
                  <a:cubicBezTo>
                    <a:pt x="1072" y="1438"/>
                    <a:pt x="1346" y="1152"/>
                    <a:pt x="1465" y="795"/>
                  </a:cubicBezTo>
                  <a:lnTo>
                    <a:pt x="1632" y="307"/>
                  </a:lnTo>
                  <a:close/>
                  <a:moveTo>
                    <a:pt x="1632" y="0"/>
                  </a:moveTo>
                  <a:cubicBezTo>
                    <a:pt x="1602" y="0"/>
                    <a:pt x="1572" y="15"/>
                    <a:pt x="1560" y="45"/>
                  </a:cubicBezTo>
                  <a:lnTo>
                    <a:pt x="1322" y="747"/>
                  </a:lnTo>
                  <a:cubicBezTo>
                    <a:pt x="1215" y="1057"/>
                    <a:pt x="977" y="1319"/>
                    <a:pt x="667" y="1438"/>
                  </a:cubicBezTo>
                  <a:lnTo>
                    <a:pt x="48" y="1676"/>
                  </a:lnTo>
                  <a:cubicBezTo>
                    <a:pt x="25" y="1688"/>
                    <a:pt x="1" y="1712"/>
                    <a:pt x="1" y="1747"/>
                  </a:cubicBezTo>
                  <a:cubicBezTo>
                    <a:pt x="1" y="1771"/>
                    <a:pt x="25" y="1807"/>
                    <a:pt x="48" y="1819"/>
                  </a:cubicBezTo>
                  <a:lnTo>
                    <a:pt x="667" y="2057"/>
                  </a:lnTo>
                  <a:cubicBezTo>
                    <a:pt x="977" y="2176"/>
                    <a:pt x="1227" y="2426"/>
                    <a:pt x="1322" y="2747"/>
                  </a:cubicBezTo>
                  <a:lnTo>
                    <a:pt x="1560" y="3450"/>
                  </a:lnTo>
                  <a:cubicBezTo>
                    <a:pt x="1572" y="3474"/>
                    <a:pt x="1596" y="3498"/>
                    <a:pt x="1632" y="3498"/>
                  </a:cubicBezTo>
                  <a:cubicBezTo>
                    <a:pt x="1668" y="3498"/>
                    <a:pt x="1691" y="3474"/>
                    <a:pt x="1703" y="3450"/>
                  </a:cubicBezTo>
                  <a:lnTo>
                    <a:pt x="1941" y="2747"/>
                  </a:lnTo>
                  <a:cubicBezTo>
                    <a:pt x="2049" y="2426"/>
                    <a:pt x="2287" y="2176"/>
                    <a:pt x="2596" y="2057"/>
                  </a:cubicBezTo>
                  <a:lnTo>
                    <a:pt x="3215" y="1819"/>
                  </a:lnTo>
                  <a:cubicBezTo>
                    <a:pt x="3251" y="1807"/>
                    <a:pt x="3263" y="1771"/>
                    <a:pt x="3263" y="1747"/>
                  </a:cubicBezTo>
                  <a:cubicBezTo>
                    <a:pt x="3263" y="1712"/>
                    <a:pt x="3251" y="1688"/>
                    <a:pt x="3215" y="1676"/>
                  </a:cubicBezTo>
                  <a:lnTo>
                    <a:pt x="2596" y="1438"/>
                  </a:lnTo>
                  <a:cubicBezTo>
                    <a:pt x="2287" y="1307"/>
                    <a:pt x="2049" y="1057"/>
                    <a:pt x="1941" y="747"/>
                  </a:cubicBezTo>
                  <a:lnTo>
                    <a:pt x="1703" y="45"/>
                  </a:lnTo>
                  <a:cubicBezTo>
                    <a:pt x="1691" y="15"/>
                    <a:pt x="1662" y="0"/>
                    <a:pt x="163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37"/>
            <p:cNvSpPr/>
            <p:nvPr/>
          </p:nvSpPr>
          <p:spPr>
            <a:xfrm>
              <a:off x="8122940" y="647781"/>
              <a:ext cx="341030" cy="366792"/>
            </a:xfrm>
            <a:custGeom>
              <a:avLst/>
              <a:gdLst/>
              <a:ahLst/>
              <a:cxnLst/>
              <a:rect l="l" t="t" r="r" b="b"/>
              <a:pathLst>
                <a:path w="4395" h="4727" extrusionOk="0">
                  <a:moveTo>
                    <a:pt x="2191" y="0"/>
                  </a:moveTo>
                  <a:lnTo>
                    <a:pt x="1858" y="988"/>
                  </a:lnTo>
                  <a:cubicBezTo>
                    <a:pt x="1703" y="1465"/>
                    <a:pt x="1334" y="1846"/>
                    <a:pt x="870" y="2024"/>
                  </a:cubicBezTo>
                  <a:lnTo>
                    <a:pt x="1" y="2369"/>
                  </a:lnTo>
                  <a:lnTo>
                    <a:pt x="870" y="2703"/>
                  </a:lnTo>
                  <a:cubicBezTo>
                    <a:pt x="1334" y="2893"/>
                    <a:pt x="1703" y="3262"/>
                    <a:pt x="1858" y="3739"/>
                  </a:cubicBezTo>
                  <a:lnTo>
                    <a:pt x="2191" y="4727"/>
                  </a:lnTo>
                  <a:lnTo>
                    <a:pt x="2525" y="3739"/>
                  </a:lnTo>
                  <a:cubicBezTo>
                    <a:pt x="2680" y="3262"/>
                    <a:pt x="3049" y="2893"/>
                    <a:pt x="3513" y="2703"/>
                  </a:cubicBezTo>
                  <a:lnTo>
                    <a:pt x="4394" y="2369"/>
                  </a:lnTo>
                  <a:lnTo>
                    <a:pt x="3513" y="2024"/>
                  </a:lnTo>
                  <a:cubicBezTo>
                    <a:pt x="3049" y="1846"/>
                    <a:pt x="2680" y="1465"/>
                    <a:pt x="2525" y="988"/>
                  </a:cubicBezTo>
                  <a:lnTo>
                    <a:pt x="2191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37"/>
            <p:cNvSpPr/>
            <p:nvPr/>
          </p:nvSpPr>
          <p:spPr>
            <a:xfrm>
              <a:off x="8832877" y="1184901"/>
              <a:ext cx="450905" cy="485124"/>
            </a:xfrm>
            <a:custGeom>
              <a:avLst/>
              <a:gdLst/>
              <a:ahLst/>
              <a:cxnLst/>
              <a:rect l="l" t="t" r="r" b="b"/>
              <a:pathLst>
                <a:path w="5811" h="6252" extrusionOk="0">
                  <a:moveTo>
                    <a:pt x="2906" y="0"/>
                  </a:moveTo>
                  <a:lnTo>
                    <a:pt x="2465" y="1310"/>
                  </a:lnTo>
                  <a:cubicBezTo>
                    <a:pt x="2251" y="1929"/>
                    <a:pt x="1775" y="2429"/>
                    <a:pt x="1156" y="2679"/>
                  </a:cubicBezTo>
                  <a:lnTo>
                    <a:pt x="1" y="3120"/>
                  </a:lnTo>
                  <a:lnTo>
                    <a:pt x="1156" y="3572"/>
                  </a:lnTo>
                  <a:cubicBezTo>
                    <a:pt x="1775" y="3810"/>
                    <a:pt x="2251" y="4322"/>
                    <a:pt x="2465" y="4942"/>
                  </a:cubicBezTo>
                  <a:lnTo>
                    <a:pt x="2906" y="6251"/>
                  </a:lnTo>
                  <a:lnTo>
                    <a:pt x="3346" y="4942"/>
                  </a:lnTo>
                  <a:cubicBezTo>
                    <a:pt x="3549" y="4322"/>
                    <a:pt x="4025" y="3810"/>
                    <a:pt x="4644" y="3572"/>
                  </a:cubicBezTo>
                  <a:lnTo>
                    <a:pt x="5811" y="3120"/>
                  </a:lnTo>
                  <a:lnTo>
                    <a:pt x="4644" y="2679"/>
                  </a:lnTo>
                  <a:cubicBezTo>
                    <a:pt x="4037" y="2429"/>
                    <a:pt x="3549" y="1929"/>
                    <a:pt x="3346" y="1310"/>
                  </a:cubicBezTo>
                  <a:lnTo>
                    <a:pt x="2906" y="0"/>
                  </a:ln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3" name="Google Shape;897;p37"/>
          <p:cNvCxnSpPr/>
          <p:nvPr/>
        </p:nvCxnSpPr>
        <p:spPr>
          <a:xfrm>
            <a:off x="2572950" y="1733550"/>
            <a:ext cx="1488300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oval" w="med" len="med"/>
          </a:ln>
        </p:spPr>
      </p:cxnSp>
      <p:grpSp>
        <p:nvGrpSpPr>
          <p:cNvPr id="26" name="Google Shape;906;p37"/>
          <p:cNvGrpSpPr/>
          <p:nvPr/>
        </p:nvGrpSpPr>
        <p:grpSpPr>
          <a:xfrm>
            <a:off x="-188599" y="2986652"/>
            <a:ext cx="1430151" cy="2102346"/>
            <a:chOff x="-188599" y="2986652"/>
            <a:chExt cx="1430151" cy="2102346"/>
          </a:xfrm>
        </p:grpSpPr>
        <p:sp>
          <p:nvSpPr>
            <p:cNvPr id="27" name="Google Shape;907;p37"/>
            <p:cNvSpPr/>
            <p:nvPr/>
          </p:nvSpPr>
          <p:spPr>
            <a:xfrm rot="10800000">
              <a:off x="763170" y="3649273"/>
              <a:ext cx="214952" cy="326287"/>
            </a:xfrm>
            <a:custGeom>
              <a:avLst/>
              <a:gdLst/>
              <a:ahLst/>
              <a:cxnLst/>
              <a:rect l="l" t="t" r="r" b="b"/>
              <a:pathLst>
                <a:path w="2228" h="3382" extrusionOk="0">
                  <a:moveTo>
                    <a:pt x="1168" y="0"/>
                  </a:moveTo>
                  <a:lnTo>
                    <a:pt x="1049" y="405"/>
                  </a:lnTo>
                  <a:cubicBezTo>
                    <a:pt x="894" y="917"/>
                    <a:pt x="572" y="1334"/>
                    <a:pt x="144" y="1584"/>
                  </a:cubicBezTo>
                  <a:lnTo>
                    <a:pt x="1" y="1655"/>
                  </a:lnTo>
                  <a:lnTo>
                    <a:pt x="144" y="1751"/>
                  </a:lnTo>
                  <a:cubicBezTo>
                    <a:pt x="560" y="2013"/>
                    <a:pt x="858" y="2453"/>
                    <a:pt x="977" y="2965"/>
                  </a:cubicBezTo>
                  <a:lnTo>
                    <a:pt x="1072" y="3382"/>
                  </a:lnTo>
                  <a:lnTo>
                    <a:pt x="1192" y="2965"/>
                  </a:lnTo>
                  <a:cubicBezTo>
                    <a:pt x="1334" y="2465"/>
                    <a:pt x="1656" y="2036"/>
                    <a:pt x="2084" y="1798"/>
                  </a:cubicBezTo>
                  <a:lnTo>
                    <a:pt x="2227" y="1715"/>
                  </a:lnTo>
                  <a:lnTo>
                    <a:pt x="2096" y="1632"/>
                  </a:lnTo>
                  <a:cubicBezTo>
                    <a:pt x="1680" y="1370"/>
                    <a:pt x="1382" y="929"/>
                    <a:pt x="1263" y="417"/>
                  </a:cubicBezTo>
                  <a:lnTo>
                    <a:pt x="1168" y="0"/>
                  </a:ln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908;p37"/>
            <p:cNvSpPr/>
            <p:nvPr/>
          </p:nvSpPr>
          <p:spPr>
            <a:xfrm rot="10800000">
              <a:off x="57219" y="2986652"/>
              <a:ext cx="314806" cy="337478"/>
            </a:xfrm>
            <a:custGeom>
              <a:avLst/>
              <a:gdLst/>
              <a:ahLst/>
              <a:cxnLst/>
              <a:rect l="l" t="t" r="r" b="b"/>
              <a:pathLst>
                <a:path w="3263" h="3498" extrusionOk="0">
                  <a:moveTo>
                    <a:pt x="1632" y="307"/>
                  </a:moveTo>
                  <a:lnTo>
                    <a:pt x="1799" y="795"/>
                  </a:lnTo>
                  <a:cubicBezTo>
                    <a:pt x="1918" y="1152"/>
                    <a:pt x="2180" y="1438"/>
                    <a:pt x="2537" y="1569"/>
                  </a:cubicBezTo>
                  <a:lnTo>
                    <a:pt x="2977" y="1747"/>
                  </a:lnTo>
                  <a:lnTo>
                    <a:pt x="2537" y="1914"/>
                  </a:lnTo>
                  <a:cubicBezTo>
                    <a:pt x="2191" y="2057"/>
                    <a:pt x="1918" y="2343"/>
                    <a:pt x="1799" y="2700"/>
                  </a:cubicBezTo>
                  <a:lnTo>
                    <a:pt x="1632" y="3188"/>
                  </a:lnTo>
                  <a:lnTo>
                    <a:pt x="1465" y="2700"/>
                  </a:lnTo>
                  <a:cubicBezTo>
                    <a:pt x="1346" y="2343"/>
                    <a:pt x="1072" y="2057"/>
                    <a:pt x="727" y="1914"/>
                  </a:cubicBezTo>
                  <a:lnTo>
                    <a:pt x="286" y="1747"/>
                  </a:lnTo>
                  <a:lnTo>
                    <a:pt x="727" y="1569"/>
                  </a:lnTo>
                  <a:cubicBezTo>
                    <a:pt x="1072" y="1438"/>
                    <a:pt x="1346" y="1152"/>
                    <a:pt x="1465" y="795"/>
                  </a:cubicBezTo>
                  <a:lnTo>
                    <a:pt x="1632" y="307"/>
                  </a:lnTo>
                  <a:close/>
                  <a:moveTo>
                    <a:pt x="1632" y="0"/>
                  </a:moveTo>
                  <a:cubicBezTo>
                    <a:pt x="1602" y="0"/>
                    <a:pt x="1572" y="15"/>
                    <a:pt x="1560" y="45"/>
                  </a:cubicBezTo>
                  <a:lnTo>
                    <a:pt x="1322" y="747"/>
                  </a:lnTo>
                  <a:cubicBezTo>
                    <a:pt x="1215" y="1057"/>
                    <a:pt x="977" y="1319"/>
                    <a:pt x="667" y="1438"/>
                  </a:cubicBezTo>
                  <a:lnTo>
                    <a:pt x="48" y="1676"/>
                  </a:lnTo>
                  <a:cubicBezTo>
                    <a:pt x="25" y="1688"/>
                    <a:pt x="1" y="1712"/>
                    <a:pt x="1" y="1747"/>
                  </a:cubicBezTo>
                  <a:cubicBezTo>
                    <a:pt x="1" y="1771"/>
                    <a:pt x="25" y="1807"/>
                    <a:pt x="48" y="1819"/>
                  </a:cubicBezTo>
                  <a:lnTo>
                    <a:pt x="667" y="2057"/>
                  </a:lnTo>
                  <a:cubicBezTo>
                    <a:pt x="977" y="2176"/>
                    <a:pt x="1227" y="2426"/>
                    <a:pt x="1322" y="2747"/>
                  </a:cubicBezTo>
                  <a:lnTo>
                    <a:pt x="1560" y="3450"/>
                  </a:lnTo>
                  <a:cubicBezTo>
                    <a:pt x="1572" y="3474"/>
                    <a:pt x="1596" y="3498"/>
                    <a:pt x="1632" y="3498"/>
                  </a:cubicBezTo>
                  <a:cubicBezTo>
                    <a:pt x="1668" y="3498"/>
                    <a:pt x="1691" y="3474"/>
                    <a:pt x="1703" y="3450"/>
                  </a:cubicBezTo>
                  <a:lnTo>
                    <a:pt x="1941" y="2747"/>
                  </a:lnTo>
                  <a:cubicBezTo>
                    <a:pt x="2049" y="2426"/>
                    <a:pt x="2287" y="2176"/>
                    <a:pt x="2596" y="2057"/>
                  </a:cubicBezTo>
                  <a:lnTo>
                    <a:pt x="3215" y="1819"/>
                  </a:lnTo>
                  <a:cubicBezTo>
                    <a:pt x="3251" y="1807"/>
                    <a:pt x="3263" y="1771"/>
                    <a:pt x="3263" y="1747"/>
                  </a:cubicBezTo>
                  <a:cubicBezTo>
                    <a:pt x="3263" y="1712"/>
                    <a:pt x="3251" y="1688"/>
                    <a:pt x="3215" y="1676"/>
                  </a:cubicBezTo>
                  <a:lnTo>
                    <a:pt x="2596" y="1438"/>
                  </a:lnTo>
                  <a:cubicBezTo>
                    <a:pt x="2287" y="1307"/>
                    <a:pt x="2049" y="1057"/>
                    <a:pt x="1941" y="747"/>
                  </a:cubicBezTo>
                  <a:lnTo>
                    <a:pt x="1703" y="45"/>
                  </a:lnTo>
                  <a:cubicBezTo>
                    <a:pt x="1691" y="15"/>
                    <a:pt x="1662" y="0"/>
                    <a:pt x="163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909;p37"/>
            <p:cNvSpPr/>
            <p:nvPr/>
          </p:nvSpPr>
          <p:spPr>
            <a:xfrm rot="10800000">
              <a:off x="817534" y="4632949"/>
              <a:ext cx="424019" cy="456049"/>
            </a:xfrm>
            <a:custGeom>
              <a:avLst/>
              <a:gdLst/>
              <a:ahLst/>
              <a:cxnLst/>
              <a:rect l="l" t="t" r="r" b="b"/>
              <a:pathLst>
                <a:path w="4395" h="4727" extrusionOk="0">
                  <a:moveTo>
                    <a:pt x="2191" y="0"/>
                  </a:moveTo>
                  <a:lnTo>
                    <a:pt x="1858" y="988"/>
                  </a:lnTo>
                  <a:cubicBezTo>
                    <a:pt x="1703" y="1465"/>
                    <a:pt x="1334" y="1846"/>
                    <a:pt x="870" y="2024"/>
                  </a:cubicBezTo>
                  <a:lnTo>
                    <a:pt x="1" y="2369"/>
                  </a:lnTo>
                  <a:lnTo>
                    <a:pt x="870" y="2703"/>
                  </a:lnTo>
                  <a:cubicBezTo>
                    <a:pt x="1334" y="2893"/>
                    <a:pt x="1703" y="3262"/>
                    <a:pt x="1858" y="3739"/>
                  </a:cubicBezTo>
                  <a:lnTo>
                    <a:pt x="2191" y="4727"/>
                  </a:lnTo>
                  <a:lnTo>
                    <a:pt x="2525" y="3739"/>
                  </a:lnTo>
                  <a:cubicBezTo>
                    <a:pt x="2680" y="3262"/>
                    <a:pt x="3049" y="2893"/>
                    <a:pt x="3513" y="2703"/>
                  </a:cubicBezTo>
                  <a:lnTo>
                    <a:pt x="4394" y="2369"/>
                  </a:lnTo>
                  <a:lnTo>
                    <a:pt x="3513" y="2024"/>
                  </a:lnTo>
                  <a:cubicBezTo>
                    <a:pt x="3049" y="1846"/>
                    <a:pt x="2680" y="1465"/>
                    <a:pt x="2525" y="988"/>
                  </a:cubicBezTo>
                  <a:lnTo>
                    <a:pt x="2191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910;p37"/>
            <p:cNvSpPr/>
            <p:nvPr/>
          </p:nvSpPr>
          <p:spPr>
            <a:xfrm rot="10800000">
              <a:off x="-188599" y="3822962"/>
              <a:ext cx="560631" cy="603177"/>
            </a:xfrm>
            <a:custGeom>
              <a:avLst/>
              <a:gdLst/>
              <a:ahLst/>
              <a:cxnLst/>
              <a:rect l="l" t="t" r="r" b="b"/>
              <a:pathLst>
                <a:path w="5811" h="6252" extrusionOk="0">
                  <a:moveTo>
                    <a:pt x="2906" y="0"/>
                  </a:moveTo>
                  <a:lnTo>
                    <a:pt x="2465" y="1310"/>
                  </a:lnTo>
                  <a:cubicBezTo>
                    <a:pt x="2251" y="1929"/>
                    <a:pt x="1775" y="2429"/>
                    <a:pt x="1156" y="2679"/>
                  </a:cubicBezTo>
                  <a:lnTo>
                    <a:pt x="1" y="3120"/>
                  </a:lnTo>
                  <a:lnTo>
                    <a:pt x="1156" y="3572"/>
                  </a:lnTo>
                  <a:cubicBezTo>
                    <a:pt x="1775" y="3810"/>
                    <a:pt x="2251" y="4322"/>
                    <a:pt x="2465" y="4942"/>
                  </a:cubicBezTo>
                  <a:lnTo>
                    <a:pt x="2906" y="6251"/>
                  </a:lnTo>
                  <a:lnTo>
                    <a:pt x="3346" y="4942"/>
                  </a:lnTo>
                  <a:cubicBezTo>
                    <a:pt x="3549" y="4322"/>
                    <a:pt x="4025" y="3810"/>
                    <a:pt x="4644" y="3572"/>
                  </a:cubicBezTo>
                  <a:lnTo>
                    <a:pt x="5811" y="3120"/>
                  </a:lnTo>
                  <a:lnTo>
                    <a:pt x="4644" y="2679"/>
                  </a:lnTo>
                  <a:cubicBezTo>
                    <a:pt x="4037" y="2429"/>
                    <a:pt x="3549" y="1929"/>
                    <a:pt x="3346" y="1310"/>
                  </a:cubicBezTo>
                  <a:lnTo>
                    <a:pt x="2906" y="0"/>
                  </a:ln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1" name="Google Shape;900;p37"/>
          <p:cNvCxnSpPr/>
          <p:nvPr/>
        </p:nvCxnSpPr>
        <p:spPr>
          <a:xfrm rot="10800000">
            <a:off x="3562297" y="3634861"/>
            <a:ext cx="1367400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oval" w="med" len="med"/>
          </a:ln>
        </p:spPr>
      </p:cxn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1161935"/>
            <a:ext cx="3962400" cy="2151759"/>
          </a:xfrm>
          <a:prstGeom prst="rect">
            <a:avLst/>
          </a:prstGeom>
        </p:spPr>
      </p:pic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874" y="2977269"/>
            <a:ext cx="3590375" cy="1996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211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37"/>
          <p:cNvSpPr txBox="1">
            <a:spLocks noGrp="1"/>
          </p:cNvSpPr>
          <p:nvPr>
            <p:ph type="subTitle" idx="4294967295"/>
          </p:nvPr>
        </p:nvSpPr>
        <p:spPr>
          <a:xfrm>
            <a:off x="609600" y="1920687"/>
            <a:ext cx="3276600" cy="4179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-US" sz="1600" dirty="0" err="1" smtClean="0">
                <a:latin typeface="Times New Roman" pitchFamily="18" charset="0"/>
                <a:cs typeface="Times New Roman" pitchFamily="18" charset="0"/>
              </a:rPr>
              <a:t>Giá</a:t>
            </a: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 dirty="0" err="1" smtClean="0">
                <a:latin typeface="Times New Roman" pitchFamily="18" charset="0"/>
                <a:cs typeface="Times New Roman" pitchFamily="18" charset="0"/>
              </a:rPr>
              <a:t>trị</a:t>
            </a: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 dirty="0" err="1" smtClean="0">
                <a:latin typeface="Times New Roman" pitchFamily="18" charset="0"/>
                <a:cs typeface="Times New Roman" pitchFamily="18" charset="0"/>
              </a:rPr>
              <a:t>lớn</a:t>
            </a: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 dirty="0" err="1" smtClean="0">
                <a:latin typeface="Times New Roman" pitchFamily="18" charset="0"/>
                <a:cs typeface="Times New Roman" pitchFamily="18" charset="0"/>
              </a:rPr>
              <a:t>nhất</a:t>
            </a: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 dirty="0" err="1" smtClean="0">
                <a:latin typeface="Times New Roman" pitchFamily="18" charset="0"/>
                <a:cs typeface="Times New Roman" pitchFamily="18" charset="0"/>
              </a:rPr>
              <a:t>là</a:t>
            </a: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 91</a:t>
            </a:r>
            <a:endParaRPr sz="16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96" name="Google Shape;896;p37"/>
          <p:cNvSpPr txBox="1">
            <a:spLocks noGrp="1"/>
          </p:cNvSpPr>
          <p:nvPr>
            <p:ph type="title" idx="4294967295"/>
          </p:nvPr>
        </p:nvSpPr>
        <p:spPr>
          <a:xfrm>
            <a:off x="111595" y="837073"/>
            <a:ext cx="2532754" cy="140074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 dirty="0" err="1" smtClean="0">
                <a:solidFill>
                  <a:schemeClr val="accent3">
                    <a:lumMod val="90000"/>
                    <a:lumOff val="10000"/>
                  </a:schemeClr>
                </a:solidFill>
                <a:latin typeface="Times New Roman" pitchFamily="18" charset="0"/>
                <a:cs typeface="Times New Roman" pitchFamily="18" charset="0"/>
              </a:rPr>
              <a:t>Tìm</a:t>
            </a:r>
            <a:r>
              <a:rPr lang="en-US" sz="3100" dirty="0" smtClean="0">
                <a:solidFill>
                  <a:schemeClr val="accent3">
                    <a:lumMod val="90000"/>
                    <a:lumOff val="10000"/>
                  </a:schemeClr>
                </a:solidFill>
                <a:latin typeface="Times New Roman" pitchFamily="18" charset="0"/>
                <a:cs typeface="Times New Roman" pitchFamily="18" charset="0"/>
              </a:rPr>
              <a:t> max </a:t>
            </a:r>
            <a:r>
              <a:rPr lang="en-US" sz="3100" dirty="0" err="1" smtClean="0">
                <a:solidFill>
                  <a:schemeClr val="accent3">
                    <a:lumMod val="90000"/>
                    <a:lumOff val="10000"/>
                  </a:schemeClr>
                </a:solidFill>
                <a:latin typeface="Times New Roman" pitchFamily="18" charset="0"/>
                <a:cs typeface="Times New Roman" pitchFamily="18" charset="0"/>
              </a:rPr>
              <a:t>lúc</a:t>
            </a:r>
            <a:r>
              <a:rPr lang="en-US" sz="3100" dirty="0" smtClean="0">
                <a:solidFill>
                  <a:schemeClr val="accent3">
                    <a:lumMod val="90000"/>
                    <a:lumOff val="1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100" dirty="0" err="1" smtClean="0">
                <a:solidFill>
                  <a:schemeClr val="accent3">
                    <a:lumMod val="90000"/>
                    <a:lumOff val="10000"/>
                  </a:schemeClr>
                </a:solidFill>
                <a:latin typeface="Times New Roman" pitchFamily="18" charset="0"/>
                <a:cs typeface="Times New Roman" pitchFamily="18" charset="0"/>
              </a:rPr>
              <a:t>chưa</a:t>
            </a:r>
            <a:r>
              <a:rPr lang="en-US" sz="3100" dirty="0" smtClean="0">
                <a:solidFill>
                  <a:schemeClr val="accent3">
                    <a:lumMod val="90000"/>
                    <a:lumOff val="1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100" dirty="0" err="1" smtClean="0">
                <a:solidFill>
                  <a:schemeClr val="accent3">
                    <a:lumMod val="90000"/>
                    <a:lumOff val="10000"/>
                  </a:schemeClr>
                </a:solidFill>
                <a:latin typeface="Times New Roman" pitchFamily="18" charset="0"/>
                <a:cs typeface="Times New Roman" pitchFamily="18" charset="0"/>
              </a:rPr>
              <a:t>sắp</a:t>
            </a:r>
            <a:r>
              <a:rPr lang="en-US" sz="3100" dirty="0" smtClean="0">
                <a:solidFill>
                  <a:schemeClr val="accent3">
                    <a:lumMod val="90000"/>
                    <a:lumOff val="1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100" dirty="0" err="1" smtClean="0">
                <a:solidFill>
                  <a:schemeClr val="accent3">
                    <a:lumMod val="90000"/>
                    <a:lumOff val="10000"/>
                  </a:schemeClr>
                </a:solidFill>
                <a:latin typeface="Times New Roman" pitchFamily="18" charset="0"/>
                <a:cs typeface="Times New Roman" pitchFamily="18" charset="0"/>
              </a:rPr>
              <a:t>xếp</a:t>
            </a:r>
            <a:endParaRPr sz="3100" dirty="0">
              <a:solidFill>
                <a:schemeClr val="accent3">
                  <a:lumMod val="90000"/>
                  <a:lumOff val="1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98" name="Google Shape;898;p37"/>
          <p:cNvSpPr txBox="1">
            <a:spLocks noGrp="1"/>
          </p:cNvSpPr>
          <p:nvPr>
            <p:ph type="subTitle" idx="4294967295"/>
          </p:nvPr>
        </p:nvSpPr>
        <p:spPr>
          <a:xfrm>
            <a:off x="4953000" y="4253887"/>
            <a:ext cx="2943450" cy="61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sz="1600" dirty="0" err="1" smtClean="0">
                <a:latin typeface="Times New Roman" pitchFamily="18" charset="0"/>
                <a:cs typeface="Times New Roman" pitchFamily="18" charset="0"/>
              </a:rPr>
              <a:t>Giá</a:t>
            </a: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 dirty="0" err="1" smtClean="0">
                <a:latin typeface="Times New Roman" pitchFamily="18" charset="0"/>
                <a:cs typeface="Times New Roman" pitchFamily="18" charset="0"/>
              </a:rPr>
              <a:t>trị</a:t>
            </a: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 dirty="0" err="1" smtClean="0">
                <a:latin typeface="Times New Roman" pitchFamily="18" charset="0"/>
                <a:cs typeface="Times New Roman" pitchFamily="18" charset="0"/>
              </a:rPr>
              <a:t>nhỏ</a:t>
            </a: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 dirty="0" err="1" smtClean="0">
                <a:latin typeface="Times New Roman" pitchFamily="18" charset="0"/>
                <a:cs typeface="Times New Roman" pitchFamily="18" charset="0"/>
              </a:rPr>
              <a:t>nhất</a:t>
            </a: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 dirty="0" err="1" smtClean="0">
                <a:latin typeface="Times New Roman" pitchFamily="18" charset="0"/>
                <a:cs typeface="Times New Roman" pitchFamily="18" charset="0"/>
              </a:rPr>
              <a:t>trong</a:t>
            </a: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 dirty="0" err="1" smtClean="0">
                <a:latin typeface="Times New Roman" pitchFamily="18" charset="0"/>
                <a:cs typeface="Times New Roman" pitchFamily="18" charset="0"/>
              </a:rPr>
              <a:t>mảng</a:t>
            </a: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 dirty="0" err="1" smtClean="0">
                <a:latin typeface="Times New Roman" pitchFamily="18" charset="0"/>
                <a:cs typeface="Times New Roman" pitchFamily="18" charset="0"/>
              </a:rPr>
              <a:t>là</a:t>
            </a: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 29</a:t>
            </a:r>
            <a:endParaRPr lang="en-US" sz="1600" dirty="0">
              <a:latin typeface="Times New Roman" pitchFamily="18" charset="0"/>
              <a:cs typeface="Times New Roman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/>
          </a:p>
        </p:txBody>
      </p:sp>
      <p:sp>
        <p:nvSpPr>
          <p:cNvPr id="899" name="Google Shape;899;p37"/>
          <p:cNvSpPr txBox="1">
            <a:spLocks noGrp="1"/>
          </p:cNvSpPr>
          <p:nvPr>
            <p:ph type="title" idx="4294967295"/>
          </p:nvPr>
        </p:nvSpPr>
        <p:spPr>
          <a:xfrm>
            <a:off x="4800600" y="3228001"/>
            <a:ext cx="3913682" cy="5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 dirty="0" err="1" smtClean="0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Sắp</a:t>
            </a:r>
            <a:r>
              <a:rPr lang="en-US" sz="3100" dirty="0" smtClean="0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100" dirty="0" err="1" smtClean="0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xếp</a:t>
            </a:r>
            <a:r>
              <a:rPr lang="en-US" sz="3100" dirty="0" smtClean="0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 1 </a:t>
            </a:r>
            <a:r>
              <a:rPr lang="en-US" sz="3100" dirty="0" err="1" smtClean="0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mảng</a:t>
            </a:r>
            <a:endParaRPr sz="3100" dirty="0">
              <a:solidFill>
                <a:schemeClr val="dk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901" name="Google Shape;901;p37"/>
          <p:cNvGrpSpPr/>
          <p:nvPr/>
        </p:nvGrpSpPr>
        <p:grpSpPr>
          <a:xfrm>
            <a:off x="8004345" y="194542"/>
            <a:ext cx="1160841" cy="1690861"/>
            <a:chOff x="8122940" y="647781"/>
            <a:chExt cx="1160841" cy="1690861"/>
          </a:xfrm>
        </p:grpSpPr>
        <p:sp>
          <p:nvSpPr>
            <p:cNvPr id="902" name="Google Shape;902;p37"/>
            <p:cNvSpPr/>
            <p:nvPr/>
          </p:nvSpPr>
          <p:spPr>
            <a:xfrm>
              <a:off x="8334813" y="1543289"/>
              <a:ext cx="172882" cy="262426"/>
            </a:xfrm>
            <a:custGeom>
              <a:avLst/>
              <a:gdLst/>
              <a:ahLst/>
              <a:cxnLst/>
              <a:rect l="l" t="t" r="r" b="b"/>
              <a:pathLst>
                <a:path w="2228" h="3382" extrusionOk="0">
                  <a:moveTo>
                    <a:pt x="1168" y="0"/>
                  </a:moveTo>
                  <a:lnTo>
                    <a:pt x="1049" y="405"/>
                  </a:lnTo>
                  <a:cubicBezTo>
                    <a:pt x="894" y="917"/>
                    <a:pt x="572" y="1334"/>
                    <a:pt x="144" y="1584"/>
                  </a:cubicBezTo>
                  <a:lnTo>
                    <a:pt x="1" y="1655"/>
                  </a:lnTo>
                  <a:lnTo>
                    <a:pt x="144" y="1751"/>
                  </a:lnTo>
                  <a:cubicBezTo>
                    <a:pt x="560" y="2013"/>
                    <a:pt x="858" y="2453"/>
                    <a:pt x="977" y="2965"/>
                  </a:cubicBezTo>
                  <a:lnTo>
                    <a:pt x="1072" y="3382"/>
                  </a:lnTo>
                  <a:lnTo>
                    <a:pt x="1192" y="2965"/>
                  </a:lnTo>
                  <a:cubicBezTo>
                    <a:pt x="1334" y="2465"/>
                    <a:pt x="1656" y="2036"/>
                    <a:pt x="2084" y="1798"/>
                  </a:cubicBezTo>
                  <a:lnTo>
                    <a:pt x="2227" y="1715"/>
                  </a:lnTo>
                  <a:lnTo>
                    <a:pt x="2096" y="1632"/>
                  </a:lnTo>
                  <a:cubicBezTo>
                    <a:pt x="1680" y="1370"/>
                    <a:pt x="1382" y="929"/>
                    <a:pt x="1263" y="417"/>
                  </a:cubicBezTo>
                  <a:lnTo>
                    <a:pt x="1168" y="0"/>
                  </a:ln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37"/>
            <p:cNvSpPr/>
            <p:nvPr/>
          </p:nvSpPr>
          <p:spPr>
            <a:xfrm>
              <a:off x="8822286" y="2067215"/>
              <a:ext cx="253192" cy="271427"/>
            </a:xfrm>
            <a:custGeom>
              <a:avLst/>
              <a:gdLst/>
              <a:ahLst/>
              <a:cxnLst/>
              <a:rect l="l" t="t" r="r" b="b"/>
              <a:pathLst>
                <a:path w="3263" h="3498" extrusionOk="0">
                  <a:moveTo>
                    <a:pt x="1632" y="307"/>
                  </a:moveTo>
                  <a:lnTo>
                    <a:pt x="1799" y="795"/>
                  </a:lnTo>
                  <a:cubicBezTo>
                    <a:pt x="1918" y="1152"/>
                    <a:pt x="2180" y="1438"/>
                    <a:pt x="2537" y="1569"/>
                  </a:cubicBezTo>
                  <a:lnTo>
                    <a:pt x="2977" y="1747"/>
                  </a:lnTo>
                  <a:lnTo>
                    <a:pt x="2537" y="1914"/>
                  </a:lnTo>
                  <a:cubicBezTo>
                    <a:pt x="2191" y="2057"/>
                    <a:pt x="1918" y="2343"/>
                    <a:pt x="1799" y="2700"/>
                  </a:cubicBezTo>
                  <a:lnTo>
                    <a:pt x="1632" y="3188"/>
                  </a:lnTo>
                  <a:lnTo>
                    <a:pt x="1465" y="2700"/>
                  </a:lnTo>
                  <a:cubicBezTo>
                    <a:pt x="1346" y="2343"/>
                    <a:pt x="1072" y="2057"/>
                    <a:pt x="727" y="1914"/>
                  </a:cubicBezTo>
                  <a:lnTo>
                    <a:pt x="286" y="1747"/>
                  </a:lnTo>
                  <a:lnTo>
                    <a:pt x="727" y="1569"/>
                  </a:lnTo>
                  <a:cubicBezTo>
                    <a:pt x="1072" y="1438"/>
                    <a:pt x="1346" y="1152"/>
                    <a:pt x="1465" y="795"/>
                  </a:cubicBezTo>
                  <a:lnTo>
                    <a:pt x="1632" y="307"/>
                  </a:lnTo>
                  <a:close/>
                  <a:moveTo>
                    <a:pt x="1632" y="0"/>
                  </a:moveTo>
                  <a:cubicBezTo>
                    <a:pt x="1602" y="0"/>
                    <a:pt x="1572" y="15"/>
                    <a:pt x="1560" y="45"/>
                  </a:cubicBezTo>
                  <a:lnTo>
                    <a:pt x="1322" y="747"/>
                  </a:lnTo>
                  <a:cubicBezTo>
                    <a:pt x="1215" y="1057"/>
                    <a:pt x="977" y="1319"/>
                    <a:pt x="667" y="1438"/>
                  </a:cubicBezTo>
                  <a:lnTo>
                    <a:pt x="48" y="1676"/>
                  </a:lnTo>
                  <a:cubicBezTo>
                    <a:pt x="25" y="1688"/>
                    <a:pt x="1" y="1712"/>
                    <a:pt x="1" y="1747"/>
                  </a:cubicBezTo>
                  <a:cubicBezTo>
                    <a:pt x="1" y="1771"/>
                    <a:pt x="25" y="1807"/>
                    <a:pt x="48" y="1819"/>
                  </a:cubicBezTo>
                  <a:lnTo>
                    <a:pt x="667" y="2057"/>
                  </a:lnTo>
                  <a:cubicBezTo>
                    <a:pt x="977" y="2176"/>
                    <a:pt x="1227" y="2426"/>
                    <a:pt x="1322" y="2747"/>
                  </a:cubicBezTo>
                  <a:lnTo>
                    <a:pt x="1560" y="3450"/>
                  </a:lnTo>
                  <a:cubicBezTo>
                    <a:pt x="1572" y="3474"/>
                    <a:pt x="1596" y="3498"/>
                    <a:pt x="1632" y="3498"/>
                  </a:cubicBezTo>
                  <a:cubicBezTo>
                    <a:pt x="1668" y="3498"/>
                    <a:pt x="1691" y="3474"/>
                    <a:pt x="1703" y="3450"/>
                  </a:cubicBezTo>
                  <a:lnTo>
                    <a:pt x="1941" y="2747"/>
                  </a:lnTo>
                  <a:cubicBezTo>
                    <a:pt x="2049" y="2426"/>
                    <a:pt x="2287" y="2176"/>
                    <a:pt x="2596" y="2057"/>
                  </a:cubicBezTo>
                  <a:lnTo>
                    <a:pt x="3215" y="1819"/>
                  </a:lnTo>
                  <a:cubicBezTo>
                    <a:pt x="3251" y="1807"/>
                    <a:pt x="3263" y="1771"/>
                    <a:pt x="3263" y="1747"/>
                  </a:cubicBezTo>
                  <a:cubicBezTo>
                    <a:pt x="3263" y="1712"/>
                    <a:pt x="3251" y="1688"/>
                    <a:pt x="3215" y="1676"/>
                  </a:cubicBezTo>
                  <a:lnTo>
                    <a:pt x="2596" y="1438"/>
                  </a:lnTo>
                  <a:cubicBezTo>
                    <a:pt x="2287" y="1307"/>
                    <a:pt x="2049" y="1057"/>
                    <a:pt x="1941" y="747"/>
                  </a:cubicBezTo>
                  <a:lnTo>
                    <a:pt x="1703" y="45"/>
                  </a:lnTo>
                  <a:cubicBezTo>
                    <a:pt x="1691" y="15"/>
                    <a:pt x="1662" y="0"/>
                    <a:pt x="163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37"/>
            <p:cNvSpPr/>
            <p:nvPr/>
          </p:nvSpPr>
          <p:spPr>
            <a:xfrm>
              <a:off x="8122940" y="647781"/>
              <a:ext cx="341030" cy="366792"/>
            </a:xfrm>
            <a:custGeom>
              <a:avLst/>
              <a:gdLst/>
              <a:ahLst/>
              <a:cxnLst/>
              <a:rect l="l" t="t" r="r" b="b"/>
              <a:pathLst>
                <a:path w="4395" h="4727" extrusionOk="0">
                  <a:moveTo>
                    <a:pt x="2191" y="0"/>
                  </a:moveTo>
                  <a:lnTo>
                    <a:pt x="1858" y="988"/>
                  </a:lnTo>
                  <a:cubicBezTo>
                    <a:pt x="1703" y="1465"/>
                    <a:pt x="1334" y="1846"/>
                    <a:pt x="870" y="2024"/>
                  </a:cubicBezTo>
                  <a:lnTo>
                    <a:pt x="1" y="2369"/>
                  </a:lnTo>
                  <a:lnTo>
                    <a:pt x="870" y="2703"/>
                  </a:lnTo>
                  <a:cubicBezTo>
                    <a:pt x="1334" y="2893"/>
                    <a:pt x="1703" y="3262"/>
                    <a:pt x="1858" y="3739"/>
                  </a:cubicBezTo>
                  <a:lnTo>
                    <a:pt x="2191" y="4727"/>
                  </a:lnTo>
                  <a:lnTo>
                    <a:pt x="2525" y="3739"/>
                  </a:lnTo>
                  <a:cubicBezTo>
                    <a:pt x="2680" y="3262"/>
                    <a:pt x="3049" y="2893"/>
                    <a:pt x="3513" y="2703"/>
                  </a:cubicBezTo>
                  <a:lnTo>
                    <a:pt x="4394" y="2369"/>
                  </a:lnTo>
                  <a:lnTo>
                    <a:pt x="3513" y="2024"/>
                  </a:lnTo>
                  <a:cubicBezTo>
                    <a:pt x="3049" y="1846"/>
                    <a:pt x="2680" y="1465"/>
                    <a:pt x="2525" y="988"/>
                  </a:cubicBezTo>
                  <a:lnTo>
                    <a:pt x="2191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37"/>
            <p:cNvSpPr/>
            <p:nvPr/>
          </p:nvSpPr>
          <p:spPr>
            <a:xfrm>
              <a:off x="8832877" y="1184901"/>
              <a:ext cx="450905" cy="485124"/>
            </a:xfrm>
            <a:custGeom>
              <a:avLst/>
              <a:gdLst/>
              <a:ahLst/>
              <a:cxnLst/>
              <a:rect l="l" t="t" r="r" b="b"/>
              <a:pathLst>
                <a:path w="5811" h="6252" extrusionOk="0">
                  <a:moveTo>
                    <a:pt x="2906" y="0"/>
                  </a:moveTo>
                  <a:lnTo>
                    <a:pt x="2465" y="1310"/>
                  </a:lnTo>
                  <a:cubicBezTo>
                    <a:pt x="2251" y="1929"/>
                    <a:pt x="1775" y="2429"/>
                    <a:pt x="1156" y="2679"/>
                  </a:cubicBezTo>
                  <a:lnTo>
                    <a:pt x="1" y="3120"/>
                  </a:lnTo>
                  <a:lnTo>
                    <a:pt x="1156" y="3572"/>
                  </a:lnTo>
                  <a:cubicBezTo>
                    <a:pt x="1775" y="3810"/>
                    <a:pt x="2251" y="4322"/>
                    <a:pt x="2465" y="4942"/>
                  </a:cubicBezTo>
                  <a:lnTo>
                    <a:pt x="2906" y="6251"/>
                  </a:lnTo>
                  <a:lnTo>
                    <a:pt x="3346" y="4942"/>
                  </a:lnTo>
                  <a:cubicBezTo>
                    <a:pt x="3549" y="4322"/>
                    <a:pt x="4025" y="3810"/>
                    <a:pt x="4644" y="3572"/>
                  </a:cubicBezTo>
                  <a:lnTo>
                    <a:pt x="5811" y="3120"/>
                  </a:lnTo>
                  <a:lnTo>
                    <a:pt x="4644" y="2679"/>
                  </a:lnTo>
                  <a:cubicBezTo>
                    <a:pt x="4037" y="2429"/>
                    <a:pt x="3549" y="1929"/>
                    <a:pt x="3346" y="1310"/>
                  </a:cubicBezTo>
                  <a:lnTo>
                    <a:pt x="2906" y="0"/>
                  </a:ln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3" name="Google Shape;897;p37"/>
          <p:cNvCxnSpPr/>
          <p:nvPr/>
        </p:nvCxnSpPr>
        <p:spPr>
          <a:xfrm>
            <a:off x="2572950" y="1733550"/>
            <a:ext cx="1488300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oval" w="med" len="med"/>
          </a:ln>
        </p:spPr>
      </p:cxnSp>
      <p:grpSp>
        <p:nvGrpSpPr>
          <p:cNvPr id="26" name="Google Shape;906;p37"/>
          <p:cNvGrpSpPr/>
          <p:nvPr/>
        </p:nvGrpSpPr>
        <p:grpSpPr>
          <a:xfrm>
            <a:off x="-188599" y="2986652"/>
            <a:ext cx="1430151" cy="2102346"/>
            <a:chOff x="-188599" y="2986652"/>
            <a:chExt cx="1430151" cy="2102346"/>
          </a:xfrm>
        </p:grpSpPr>
        <p:sp>
          <p:nvSpPr>
            <p:cNvPr id="27" name="Google Shape;907;p37"/>
            <p:cNvSpPr/>
            <p:nvPr/>
          </p:nvSpPr>
          <p:spPr>
            <a:xfrm rot="10800000">
              <a:off x="763170" y="3649273"/>
              <a:ext cx="214952" cy="326287"/>
            </a:xfrm>
            <a:custGeom>
              <a:avLst/>
              <a:gdLst/>
              <a:ahLst/>
              <a:cxnLst/>
              <a:rect l="l" t="t" r="r" b="b"/>
              <a:pathLst>
                <a:path w="2228" h="3382" extrusionOk="0">
                  <a:moveTo>
                    <a:pt x="1168" y="0"/>
                  </a:moveTo>
                  <a:lnTo>
                    <a:pt x="1049" y="405"/>
                  </a:lnTo>
                  <a:cubicBezTo>
                    <a:pt x="894" y="917"/>
                    <a:pt x="572" y="1334"/>
                    <a:pt x="144" y="1584"/>
                  </a:cubicBezTo>
                  <a:lnTo>
                    <a:pt x="1" y="1655"/>
                  </a:lnTo>
                  <a:lnTo>
                    <a:pt x="144" y="1751"/>
                  </a:lnTo>
                  <a:cubicBezTo>
                    <a:pt x="560" y="2013"/>
                    <a:pt x="858" y="2453"/>
                    <a:pt x="977" y="2965"/>
                  </a:cubicBezTo>
                  <a:lnTo>
                    <a:pt x="1072" y="3382"/>
                  </a:lnTo>
                  <a:lnTo>
                    <a:pt x="1192" y="2965"/>
                  </a:lnTo>
                  <a:cubicBezTo>
                    <a:pt x="1334" y="2465"/>
                    <a:pt x="1656" y="2036"/>
                    <a:pt x="2084" y="1798"/>
                  </a:cubicBezTo>
                  <a:lnTo>
                    <a:pt x="2227" y="1715"/>
                  </a:lnTo>
                  <a:lnTo>
                    <a:pt x="2096" y="1632"/>
                  </a:lnTo>
                  <a:cubicBezTo>
                    <a:pt x="1680" y="1370"/>
                    <a:pt x="1382" y="929"/>
                    <a:pt x="1263" y="417"/>
                  </a:cubicBezTo>
                  <a:lnTo>
                    <a:pt x="1168" y="0"/>
                  </a:ln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908;p37"/>
            <p:cNvSpPr/>
            <p:nvPr/>
          </p:nvSpPr>
          <p:spPr>
            <a:xfrm rot="10800000">
              <a:off x="57219" y="2986652"/>
              <a:ext cx="314806" cy="337478"/>
            </a:xfrm>
            <a:custGeom>
              <a:avLst/>
              <a:gdLst/>
              <a:ahLst/>
              <a:cxnLst/>
              <a:rect l="l" t="t" r="r" b="b"/>
              <a:pathLst>
                <a:path w="3263" h="3498" extrusionOk="0">
                  <a:moveTo>
                    <a:pt x="1632" y="307"/>
                  </a:moveTo>
                  <a:lnTo>
                    <a:pt x="1799" y="795"/>
                  </a:lnTo>
                  <a:cubicBezTo>
                    <a:pt x="1918" y="1152"/>
                    <a:pt x="2180" y="1438"/>
                    <a:pt x="2537" y="1569"/>
                  </a:cubicBezTo>
                  <a:lnTo>
                    <a:pt x="2977" y="1747"/>
                  </a:lnTo>
                  <a:lnTo>
                    <a:pt x="2537" y="1914"/>
                  </a:lnTo>
                  <a:cubicBezTo>
                    <a:pt x="2191" y="2057"/>
                    <a:pt x="1918" y="2343"/>
                    <a:pt x="1799" y="2700"/>
                  </a:cubicBezTo>
                  <a:lnTo>
                    <a:pt x="1632" y="3188"/>
                  </a:lnTo>
                  <a:lnTo>
                    <a:pt x="1465" y="2700"/>
                  </a:lnTo>
                  <a:cubicBezTo>
                    <a:pt x="1346" y="2343"/>
                    <a:pt x="1072" y="2057"/>
                    <a:pt x="727" y="1914"/>
                  </a:cubicBezTo>
                  <a:lnTo>
                    <a:pt x="286" y="1747"/>
                  </a:lnTo>
                  <a:lnTo>
                    <a:pt x="727" y="1569"/>
                  </a:lnTo>
                  <a:cubicBezTo>
                    <a:pt x="1072" y="1438"/>
                    <a:pt x="1346" y="1152"/>
                    <a:pt x="1465" y="795"/>
                  </a:cubicBezTo>
                  <a:lnTo>
                    <a:pt x="1632" y="307"/>
                  </a:lnTo>
                  <a:close/>
                  <a:moveTo>
                    <a:pt x="1632" y="0"/>
                  </a:moveTo>
                  <a:cubicBezTo>
                    <a:pt x="1602" y="0"/>
                    <a:pt x="1572" y="15"/>
                    <a:pt x="1560" y="45"/>
                  </a:cubicBezTo>
                  <a:lnTo>
                    <a:pt x="1322" y="747"/>
                  </a:lnTo>
                  <a:cubicBezTo>
                    <a:pt x="1215" y="1057"/>
                    <a:pt x="977" y="1319"/>
                    <a:pt x="667" y="1438"/>
                  </a:cubicBezTo>
                  <a:lnTo>
                    <a:pt x="48" y="1676"/>
                  </a:lnTo>
                  <a:cubicBezTo>
                    <a:pt x="25" y="1688"/>
                    <a:pt x="1" y="1712"/>
                    <a:pt x="1" y="1747"/>
                  </a:cubicBezTo>
                  <a:cubicBezTo>
                    <a:pt x="1" y="1771"/>
                    <a:pt x="25" y="1807"/>
                    <a:pt x="48" y="1819"/>
                  </a:cubicBezTo>
                  <a:lnTo>
                    <a:pt x="667" y="2057"/>
                  </a:lnTo>
                  <a:cubicBezTo>
                    <a:pt x="977" y="2176"/>
                    <a:pt x="1227" y="2426"/>
                    <a:pt x="1322" y="2747"/>
                  </a:cubicBezTo>
                  <a:lnTo>
                    <a:pt x="1560" y="3450"/>
                  </a:lnTo>
                  <a:cubicBezTo>
                    <a:pt x="1572" y="3474"/>
                    <a:pt x="1596" y="3498"/>
                    <a:pt x="1632" y="3498"/>
                  </a:cubicBezTo>
                  <a:cubicBezTo>
                    <a:pt x="1668" y="3498"/>
                    <a:pt x="1691" y="3474"/>
                    <a:pt x="1703" y="3450"/>
                  </a:cubicBezTo>
                  <a:lnTo>
                    <a:pt x="1941" y="2747"/>
                  </a:lnTo>
                  <a:cubicBezTo>
                    <a:pt x="2049" y="2426"/>
                    <a:pt x="2287" y="2176"/>
                    <a:pt x="2596" y="2057"/>
                  </a:cubicBezTo>
                  <a:lnTo>
                    <a:pt x="3215" y="1819"/>
                  </a:lnTo>
                  <a:cubicBezTo>
                    <a:pt x="3251" y="1807"/>
                    <a:pt x="3263" y="1771"/>
                    <a:pt x="3263" y="1747"/>
                  </a:cubicBezTo>
                  <a:cubicBezTo>
                    <a:pt x="3263" y="1712"/>
                    <a:pt x="3251" y="1688"/>
                    <a:pt x="3215" y="1676"/>
                  </a:cubicBezTo>
                  <a:lnTo>
                    <a:pt x="2596" y="1438"/>
                  </a:lnTo>
                  <a:cubicBezTo>
                    <a:pt x="2287" y="1307"/>
                    <a:pt x="2049" y="1057"/>
                    <a:pt x="1941" y="747"/>
                  </a:cubicBezTo>
                  <a:lnTo>
                    <a:pt x="1703" y="45"/>
                  </a:lnTo>
                  <a:cubicBezTo>
                    <a:pt x="1691" y="15"/>
                    <a:pt x="1662" y="0"/>
                    <a:pt x="163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909;p37"/>
            <p:cNvSpPr/>
            <p:nvPr/>
          </p:nvSpPr>
          <p:spPr>
            <a:xfrm rot="10800000">
              <a:off x="817534" y="4632949"/>
              <a:ext cx="424019" cy="456049"/>
            </a:xfrm>
            <a:custGeom>
              <a:avLst/>
              <a:gdLst/>
              <a:ahLst/>
              <a:cxnLst/>
              <a:rect l="l" t="t" r="r" b="b"/>
              <a:pathLst>
                <a:path w="4395" h="4727" extrusionOk="0">
                  <a:moveTo>
                    <a:pt x="2191" y="0"/>
                  </a:moveTo>
                  <a:lnTo>
                    <a:pt x="1858" y="988"/>
                  </a:lnTo>
                  <a:cubicBezTo>
                    <a:pt x="1703" y="1465"/>
                    <a:pt x="1334" y="1846"/>
                    <a:pt x="870" y="2024"/>
                  </a:cubicBezTo>
                  <a:lnTo>
                    <a:pt x="1" y="2369"/>
                  </a:lnTo>
                  <a:lnTo>
                    <a:pt x="870" y="2703"/>
                  </a:lnTo>
                  <a:cubicBezTo>
                    <a:pt x="1334" y="2893"/>
                    <a:pt x="1703" y="3262"/>
                    <a:pt x="1858" y="3739"/>
                  </a:cubicBezTo>
                  <a:lnTo>
                    <a:pt x="2191" y="4727"/>
                  </a:lnTo>
                  <a:lnTo>
                    <a:pt x="2525" y="3739"/>
                  </a:lnTo>
                  <a:cubicBezTo>
                    <a:pt x="2680" y="3262"/>
                    <a:pt x="3049" y="2893"/>
                    <a:pt x="3513" y="2703"/>
                  </a:cubicBezTo>
                  <a:lnTo>
                    <a:pt x="4394" y="2369"/>
                  </a:lnTo>
                  <a:lnTo>
                    <a:pt x="3513" y="2024"/>
                  </a:lnTo>
                  <a:cubicBezTo>
                    <a:pt x="3049" y="1846"/>
                    <a:pt x="2680" y="1465"/>
                    <a:pt x="2525" y="988"/>
                  </a:cubicBezTo>
                  <a:lnTo>
                    <a:pt x="2191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910;p37"/>
            <p:cNvSpPr/>
            <p:nvPr/>
          </p:nvSpPr>
          <p:spPr>
            <a:xfrm rot="10800000">
              <a:off x="-188599" y="3822962"/>
              <a:ext cx="560631" cy="603177"/>
            </a:xfrm>
            <a:custGeom>
              <a:avLst/>
              <a:gdLst/>
              <a:ahLst/>
              <a:cxnLst/>
              <a:rect l="l" t="t" r="r" b="b"/>
              <a:pathLst>
                <a:path w="5811" h="6252" extrusionOk="0">
                  <a:moveTo>
                    <a:pt x="2906" y="0"/>
                  </a:moveTo>
                  <a:lnTo>
                    <a:pt x="2465" y="1310"/>
                  </a:lnTo>
                  <a:cubicBezTo>
                    <a:pt x="2251" y="1929"/>
                    <a:pt x="1775" y="2429"/>
                    <a:pt x="1156" y="2679"/>
                  </a:cubicBezTo>
                  <a:lnTo>
                    <a:pt x="1" y="3120"/>
                  </a:lnTo>
                  <a:lnTo>
                    <a:pt x="1156" y="3572"/>
                  </a:lnTo>
                  <a:cubicBezTo>
                    <a:pt x="1775" y="3810"/>
                    <a:pt x="2251" y="4322"/>
                    <a:pt x="2465" y="4942"/>
                  </a:cubicBezTo>
                  <a:lnTo>
                    <a:pt x="2906" y="6251"/>
                  </a:lnTo>
                  <a:lnTo>
                    <a:pt x="3346" y="4942"/>
                  </a:lnTo>
                  <a:cubicBezTo>
                    <a:pt x="3549" y="4322"/>
                    <a:pt x="4025" y="3810"/>
                    <a:pt x="4644" y="3572"/>
                  </a:cubicBezTo>
                  <a:lnTo>
                    <a:pt x="5811" y="3120"/>
                  </a:lnTo>
                  <a:lnTo>
                    <a:pt x="4644" y="2679"/>
                  </a:lnTo>
                  <a:cubicBezTo>
                    <a:pt x="4037" y="2429"/>
                    <a:pt x="3549" y="1929"/>
                    <a:pt x="3346" y="1310"/>
                  </a:cubicBezTo>
                  <a:lnTo>
                    <a:pt x="2906" y="0"/>
                  </a:ln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1" name="Google Shape;900;p37"/>
          <p:cNvCxnSpPr/>
          <p:nvPr/>
        </p:nvCxnSpPr>
        <p:spPr>
          <a:xfrm rot="10800000">
            <a:off x="3562297" y="3634861"/>
            <a:ext cx="1367400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oval" w="med" len="med"/>
          </a:ln>
        </p:spPr>
      </p:cxnSp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9399" y="775779"/>
            <a:ext cx="3927801" cy="2219247"/>
          </a:xfrm>
          <a:prstGeom prst="rect">
            <a:avLst/>
          </a:prstGeom>
        </p:spPr>
      </p:pic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644779"/>
            <a:ext cx="3330447" cy="2216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659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37"/>
          <p:cNvSpPr txBox="1">
            <a:spLocks noGrp="1"/>
          </p:cNvSpPr>
          <p:nvPr>
            <p:ph type="subTitle" idx="4294967295"/>
          </p:nvPr>
        </p:nvSpPr>
        <p:spPr>
          <a:xfrm>
            <a:off x="609600" y="1920687"/>
            <a:ext cx="3276600" cy="4179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Ở </a:t>
            </a:r>
            <a:r>
              <a:rPr lang="en-US" sz="1600" dirty="0" err="1" smtClean="0">
                <a:latin typeface="Times New Roman" pitchFamily="18" charset="0"/>
                <a:cs typeface="Times New Roman" pitchFamily="18" charset="0"/>
              </a:rPr>
              <a:t>đây</a:t>
            </a: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 dirty="0" err="1" smtClean="0">
                <a:latin typeface="Times New Roman" pitchFamily="18" charset="0"/>
                <a:cs typeface="Times New Roman" pitchFamily="18" charset="0"/>
              </a:rPr>
              <a:t>em</a:t>
            </a: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 dirty="0" err="1" smtClean="0">
                <a:latin typeface="Times New Roman" pitchFamily="18" charset="0"/>
                <a:cs typeface="Times New Roman" pitchFamily="18" charset="0"/>
              </a:rPr>
              <a:t>tìm</a:t>
            </a: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 dirty="0" err="1" smtClean="0">
                <a:latin typeface="Times New Roman" pitchFamily="18" charset="0"/>
                <a:cs typeface="Times New Roman" pitchFamily="18" charset="0"/>
              </a:rPr>
              <a:t>phần</a:t>
            </a: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 dirty="0" err="1" smtClean="0">
                <a:latin typeface="Times New Roman" pitchFamily="18" charset="0"/>
                <a:cs typeface="Times New Roman" pitchFamily="18" charset="0"/>
              </a:rPr>
              <a:t>tử</a:t>
            </a: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 51 </a:t>
            </a:r>
            <a:r>
              <a:rPr lang="en-US" sz="1600" dirty="0" err="1" smtClean="0">
                <a:latin typeface="Times New Roman" pitchFamily="18" charset="0"/>
                <a:cs typeface="Times New Roman" pitchFamily="18" charset="0"/>
              </a:rPr>
              <a:t>và</a:t>
            </a: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 dirty="0" err="1" smtClean="0">
                <a:latin typeface="Times New Roman" pitchFamily="18" charset="0"/>
                <a:cs typeface="Times New Roman" pitchFamily="18" charset="0"/>
              </a:rPr>
              <a:t>nó</a:t>
            </a: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 dirty="0" err="1" smtClean="0">
                <a:latin typeface="Times New Roman" pitchFamily="18" charset="0"/>
                <a:cs typeface="Times New Roman" pitchFamily="18" charset="0"/>
              </a:rPr>
              <a:t>xuất</a:t>
            </a: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 dirty="0" err="1" smtClean="0">
                <a:latin typeface="Times New Roman" pitchFamily="18" charset="0"/>
                <a:cs typeface="Times New Roman" pitchFamily="18" charset="0"/>
              </a:rPr>
              <a:t>hiện</a:t>
            </a: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 ở </a:t>
            </a:r>
            <a:r>
              <a:rPr lang="en-US" sz="1600" dirty="0" err="1" smtClean="0">
                <a:latin typeface="Times New Roman" pitchFamily="18" charset="0"/>
                <a:cs typeface="Times New Roman" pitchFamily="18" charset="0"/>
              </a:rPr>
              <a:t>vị</a:t>
            </a: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 dirty="0" err="1" smtClean="0">
                <a:latin typeface="Times New Roman" pitchFamily="18" charset="0"/>
                <a:cs typeface="Times New Roman" pitchFamily="18" charset="0"/>
              </a:rPr>
              <a:t>trí</a:t>
            </a: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 dirty="0" err="1" smtClean="0">
                <a:latin typeface="Times New Roman" pitchFamily="18" charset="0"/>
                <a:cs typeface="Times New Roman" pitchFamily="18" charset="0"/>
              </a:rPr>
              <a:t>thứ</a:t>
            </a: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 3</a:t>
            </a:r>
            <a:endParaRPr sz="16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96" name="Google Shape;896;p37"/>
          <p:cNvSpPr txBox="1">
            <a:spLocks noGrp="1"/>
          </p:cNvSpPr>
          <p:nvPr>
            <p:ph type="title" idx="4294967295"/>
          </p:nvPr>
        </p:nvSpPr>
        <p:spPr>
          <a:xfrm>
            <a:off x="111595" y="837073"/>
            <a:ext cx="2532754" cy="140074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 dirty="0" err="1" smtClean="0">
                <a:solidFill>
                  <a:schemeClr val="accent3">
                    <a:lumMod val="90000"/>
                    <a:lumOff val="10000"/>
                  </a:schemeClr>
                </a:solidFill>
                <a:latin typeface="Times New Roman" pitchFamily="18" charset="0"/>
                <a:cs typeface="Times New Roman" pitchFamily="18" charset="0"/>
              </a:rPr>
              <a:t>Tìm</a:t>
            </a:r>
            <a:r>
              <a:rPr lang="en-US" sz="3100" dirty="0" smtClean="0">
                <a:solidFill>
                  <a:schemeClr val="accent3">
                    <a:lumMod val="90000"/>
                    <a:lumOff val="10000"/>
                  </a:schemeClr>
                </a:solidFill>
                <a:latin typeface="Times New Roman" pitchFamily="18" charset="0"/>
                <a:cs typeface="Times New Roman" pitchFamily="18" charset="0"/>
              </a:rPr>
              <a:t> 1 </a:t>
            </a:r>
            <a:r>
              <a:rPr lang="en-US" sz="3100" dirty="0" err="1" smtClean="0">
                <a:solidFill>
                  <a:schemeClr val="accent3">
                    <a:lumMod val="90000"/>
                    <a:lumOff val="10000"/>
                  </a:schemeClr>
                </a:solidFill>
                <a:latin typeface="Times New Roman" pitchFamily="18" charset="0"/>
                <a:cs typeface="Times New Roman" pitchFamily="18" charset="0"/>
              </a:rPr>
              <a:t>phần</a:t>
            </a:r>
            <a:r>
              <a:rPr lang="en-US" sz="3100" dirty="0" smtClean="0">
                <a:solidFill>
                  <a:schemeClr val="accent3">
                    <a:lumMod val="90000"/>
                    <a:lumOff val="1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100" dirty="0" err="1" smtClean="0">
                <a:solidFill>
                  <a:schemeClr val="accent3">
                    <a:lumMod val="90000"/>
                    <a:lumOff val="10000"/>
                  </a:schemeClr>
                </a:solidFill>
                <a:latin typeface="Times New Roman" pitchFamily="18" charset="0"/>
                <a:cs typeface="Times New Roman" pitchFamily="18" charset="0"/>
              </a:rPr>
              <a:t>tử</a:t>
            </a:r>
            <a:endParaRPr sz="3100" dirty="0">
              <a:solidFill>
                <a:schemeClr val="accent3">
                  <a:lumMod val="90000"/>
                  <a:lumOff val="1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98" name="Google Shape;898;p37"/>
          <p:cNvSpPr txBox="1">
            <a:spLocks noGrp="1"/>
          </p:cNvSpPr>
          <p:nvPr>
            <p:ph type="subTitle" idx="4294967295"/>
          </p:nvPr>
        </p:nvSpPr>
        <p:spPr>
          <a:xfrm>
            <a:off x="4929697" y="4134655"/>
            <a:ext cx="2943450" cy="61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sz="1600" dirty="0" err="1" smtClean="0">
                <a:latin typeface="Times New Roman" pitchFamily="18" charset="0"/>
                <a:cs typeface="Times New Roman" pitchFamily="18" charset="0"/>
              </a:rPr>
              <a:t>Giá</a:t>
            </a: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 dirty="0" err="1" smtClean="0">
                <a:latin typeface="Times New Roman" pitchFamily="18" charset="0"/>
                <a:cs typeface="Times New Roman" pitchFamily="18" charset="0"/>
              </a:rPr>
              <a:t>trị</a:t>
            </a: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 dirty="0" err="1" smtClean="0">
                <a:latin typeface="Times New Roman" pitchFamily="18" charset="0"/>
                <a:cs typeface="Times New Roman" pitchFamily="18" charset="0"/>
              </a:rPr>
              <a:t>nhỏ</a:t>
            </a: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 dirty="0" err="1" smtClean="0">
                <a:latin typeface="Times New Roman" pitchFamily="18" charset="0"/>
                <a:cs typeface="Times New Roman" pitchFamily="18" charset="0"/>
              </a:rPr>
              <a:t>nhất</a:t>
            </a: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 dirty="0" err="1" smtClean="0">
                <a:latin typeface="Times New Roman" pitchFamily="18" charset="0"/>
                <a:cs typeface="Times New Roman" pitchFamily="18" charset="0"/>
              </a:rPr>
              <a:t>trong</a:t>
            </a: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 dirty="0" err="1" smtClean="0">
                <a:latin typeface="Times New Roman" pitchFamily="18" charset="0"/>
                <a:cs typeface="Times New Roman" pitchFamily="18" charset="0"/>
              </a:rPr>
              <a:t>mảng</a:t>
            </a: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 dirty="0" err="1" smtClean="0">
                <a:latin typeface="Times New Roman" pitchFamily="18" charset="0"/>
                <a:cs typeface="Times New Roman" pitchFamily="18" charset="0"/>
              </a:rPr>
              <a:t>là</a:t>
            </a: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 29</a:t>
            </a:r>
          </a:p>
          <a:p>
            <a:pPr marL="0" indent="0">
              <a:buNone/>
            </a:pPr>
            <a:r>
              <a:rPr lang="en-US" sz="1600" dirty="0" err="1" smtClean="0">
                <a:latin typeface="Times New Roman" pitchFamily="18" charset="0"/>
                <a:cs typeface="Times New Roman" pitchFamily="18" charset="0"/>
              </a:rPr>
              <a:t>Và</a:t>
            </a: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 dirty="0" err="1" smtClean="0">
                <a:latin typeface="Times New Roman" pitchFamily="18" charset="0"/>
                <a:cs typeface="Times New Roman" pitchFamily="18" charset="0"/>
              </a:rPr>
              <a:t>giá</a:t>
            </a: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trị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 dirty="0" err="1" smtClean="0">
                <a:latin typeface="Times New Roman" pitchFamily="18" charset="0"/>
                <a:cs typeface="Times New Roman" pitchFamily="18" charset="0"/>
              </a:rPr>
              <a:t>lớn</a:t>
            </a: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nhất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trong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mảng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là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91</a:t>
            </a:r>
            <a:endParaRPr lang="en-US" sz="1600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sz="1600" dirty="0">
              <a:latin typeface="Times New Roman" pitchFamily="18" charset="0"/>
              <a:cs typeface="Times New Roman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/>
          </a:p>
        </p:txBody>
      </p:sp>
      <p:sp>
        <p:nvSpPr>
          <p:cNvPr id="899" name="Google Shape;899;p37"/>
          <p:cNvSpPr txBox="1">
            <a:spLocks noGrp="1"/>
          </p:cNvSpPr>
          <p:nvPr>
            <p:ph type="title" idx="4294967295"/>
          </p:nvPr>
        </p:nvSpPr>
        <p:spPr>
          <a:xfrm>
            <a:off x="4800600" y="3228001"/>
            <a:ext cx="3913682" cy="5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 smtClean="0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Tưởng</a:t>
            </a:r>
            <a:r>
              <a:rPr lang="en-US" dirty="0" smtClean="0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tự</a:t>
            </a:r>
            <a:r>
              <a:rPr lang="en-US" dirty="0" smtClean="0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em</a:t>
            </a:r>
            <a:r>
              <a:rPr lang="en-US" dirty="0" smtClean="0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có</a:t>
            </a:r>
            <a:r>
              <a:rPr lang="en-US" dirty="0" smtClean="0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thể</a:t>
            </a:r>
            <a:r>
              <a:rPr lang="en-US" dirty="0" smtClean="0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tìm</a:t>
            </a:r>
            <a:r>
              <a:rPr lang="en-US" dirty="0" smtClean="0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 min </a:t>
            </a:r>
            <a:r>
              <a:rPr lang="en-US" dirty="0" err="1" smtClean="0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và</a:t>
            </a:r>
            <a:r>
              <a:rPr lang="en-US" dirty="0" smtClean="0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 max </a:t>
            </a:r>
            <a:r>
              <a:rPr lang="en-US" dirty="0" err="1" smtClean="0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sau</a:t>
            </a:r>
            <a:r>
              <a:rPr lang="en-US" dirty="0" smtClean="0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sắp</a:t>
            </a:r>
            <a:r>
              <a:rPr lang="en-US" dirty="0" smtClean="0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xếp</a:t>
            </a:r>
            <a:endParaRPr dirty="0">
              <a:solidFill>
                <a:schemeClr val="dk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901" name="Google Shape;901;p37"/>
          <p:cNvGrpSpPr/>
          <p:nvPr/>
        </p:nvGrpSpPr>
        <p:grpSpPr>
          <a:xfrm>
            <a:off x="8004345" y="194542"/>
            <a:ext cx="1160841" cy="1690861"/>
            <a:chOff x="8122940" y="647781"/>
            <a:chExt cx="1160841" cy="1690861"/>
          </a:xfrm>
        </p:grpSpPr>
        <p:sp>
          <p:nvSpPr>
            <p:cNvPr id="902" name="Google Shape;902;p37"/>
            <p:cNvSpPr/>
            <p:nvPr/>
          </p:nvSpPr>
          <p:spPr>
            <a:xfrm>
              <a:off x="8334813" y="1543289"/>
              <a:ext cx="172882" cy="262426"/>
            </a:xfrm>
            <a:custGeom>
              <a:avLst/>
              <a:gdLst/>
              <a:ahLst/>
              <a:cxnLst/>
              <a:rect l="l" t="t" r="r" b="b"/>
              <a:pathLst>
                <a:path w="2228" h="3382" extrusionOk="0">
                  <a:moveTo>
                    <a:pt x="1168" y="0"/>
                  </a:moveTo>
                  <a:lnTo>
                    <a:pt x="1049" y="405"/>
                  </a:lnTo>
                  <a:cubicBezTo>
                    <a:pt x="894" y="917"/>
                    <a:pt x="572" y="1334"/>
                    <a:pt x="144" y="1584"/>
                  </a:cubicBezTo>
                  <a:lnTo>
                    <a:pt x="1" y="1655"/>
                  </a:lnTo>
                  <a:lnTo>
                    <a:pt x="144" y="1751"/>
                  </a:lnTo>
                  <a:cubicBezTo>
                    <a:pt x="560" y="2013"/>
                    <a:pt x="858" y="2453"/>
                    <a:pt x="977" y="2965"/>
                  </a:cubicBezTo>
                  <a:lnTo>
                    <a:pt x="1072" y="3382"/>
                  </a:lnTo>
                  <a:lnTo>
                    <a:pt x="1192" y="2965"/>
                  </a:lnTo>
                  <a:cubicBezTo>
                    <a:pt x="1334" y="2465"/>
                    <a:pt x="1656" y="2036"/>
                    <a:pt x="2084" y="1798"/>
                  </a:cubicBezTo>
                  <a:lnTo>
                    <a:pt x="2227" y="1715"/>
                  </a:lnTo>
                  <a:lnTo>
                    <a:pt x="2096" y="1632"/>
                  </a:lnTo>
                  <a:cubicBezTo>
                    <a:pt x="1680" y="1370"/>
                    <a:pt x="1382" y="929"/>
                    <a:pt x="1263" y="417"/>
                  </a:cubicBezTo>
                  <a:lnTo>
                    <a:pt x="1168" y="0"/>
                  </a:ln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37"/>
            <p:cNvSpPr/>
            <p:nvPr/>
          </p:nvSpPr>
          <p:spPr>
            <a:xfrm>
              <a:off x="8822286" y="2067215"/>
              <a:ext cx="253192" cy="271427"/>
            </a:xfrm>
            <a:custGeom>
              <a:avLst/>
              <a:gdLst/>
              <a:ahLst/>
              <a:cxnLst/>
              <a:rect l="l" t="t" r="r" b="b"/>
              <a:pathLst>
                <a:path w="3263" h="3498" extrusionOk="0">
                  <a:moveTo>
                    <a:pt x="1632" y="307"/>
                  </a:moveTo>
                  <a:lnTo>
                    <a:pt x="1799" y="795"/>
                  </a:lnTo>
                  <a:cubicBezTo>
                    <a:pt x="1918" y="1152"/>
                    <a:pt x="2180" y="1438"/>
                    <a:pt x="2537" y="1569"/>
                  </a:cubicBezTo>
                  <a:lnTo>
                    <a:pt x="2977" y="1747"/>
                  </a:lnTo>
                  <a:lnTo>
                    <a:pt x="2537" y="1914"/>
                  </a:lnTo>
                  <a:cubicBezTo>
                    <a:pt x="2191" y="2057"/>
                    <a:pt x="1918" y="2343"/>
                    <a:pt x="1799" y="2700"/>
                  </a:cubicBezTo>
                  <a:lnTo>
                    <a:pt x="1632" y="3188"/>
                  </a:lnTo>
                  <a:lnTo>
                    <a:pt x="1465" y="2700"/>
                  </a:lnTo>
                  <a:cubicBezTo>
                    <a:pt x="1346" y="2343"/>
                    <a:pt x="1072" y="2057"/>
                    <a:pt x="727" y="1914"/>
                  </a:cubicBezTo>
                  <a:lnTo>
                    <a:pt x="286" y="1747"/>
                  </a:lnTo>
                  <a:lnTo>
                    <a:pt x="727" y="1569"/>
                  </a:lnTo>
                  <a:cubicBezTo>
                    <a:pt x="1072" y="1438"/>
                    <a:pt x="1346" y="1152"/>
                    <a:pt x="1465" y="795"/>
                  </a:cubicBezTo>
                  <a:lnTo>
                    <a:pt x="1632" y="307"/>
                  </a:lnTo>
                  <a:close/>
                  <a:moveTo>
                    <a:pt x="1632" y="0"/>
                  </a:moveTo>
                  <a:cubicBezTo>
                    <a:pt x="1602" y="0"/>
                    <a:pt x="1572" y="15"/>
                    <a:pt x="1560" y="45"/>
                  </a:cubicBezTo>
                  <a:lnTo>
                    <a:pt x="1322" y="747"/>
                  </a:lnTo>
                  <a:cubicBezTo>
                    <a:pt x="1215" y="1057"/>
                    <a:pt x="977" y="1319"/>
                    <a:pt x="667" y="1438"/>
                  </a:cubicBezTo>
                  <a:lnTo>
                    <a:pt x="48" y="1676"/>
                  </a:lnTo>
                  <a:cubicBezTo>
                    <a:pt x="25" y="1688"/>
                    <a:pt x="1" y="1712"/>
                    <a:pt x="1" y="1747"/>
                  </a:cubicBezTo>
                  <a:cubicBezTo>
                    <a:pt x="1" y="1771"/>
                    <a:pt x="25" y="1807"/>
                    <a:pt x="48" y="1819"/>
                  </a:cubicBezTo>
                  <a:lnTo>
                    <a:pt x="667" y="2057"/>
                  </a:lnTo>
                  <a:cubicBezTo>
                    <a:pt x="977" y="2176"/>
                    <a:pt x="1227" y="2426"/>
                    <a:pt x="1322" y="2747"/>
                  </a:cubicBezTo>
                  <a:lnTo>
                    <a:pt x="1560" y="3450"/>
                  </a:lnTo>
                  <a:cubicBezTo>
                    <a:pt x="1572" y="3474"/>
                    <a:pt x="1596" y="3498"/>
                    <a:pt x="1632" y="3498"/>
                  </a:cubicBezTo>
                  <a:cubicBezTo>
                    <a:pt x="1668" y="3498"/>
                    <a:pt x="1691" y="3474"/>
                    <a:pt x="1703" y="3450"/>
                  </a:cubicBezTo>
                  <a:lnTo>
                    <a:pt x="1941" y="2747"/>
                  </a:lnTo>
                  <a:cubicBezTo>
                    <a:pt x="2049" y="2426"/>
                    <a:pt x="2287" y="2176"/>
                    <a:pt x="2596" y="2057"/>
                  </a:cubicBezTo>
                  <a:lnTo>
                    <a:pt x="3215" y="1819"/>
                  </a:lnTo>
                  <a:cubicBezTo>
                    <a:pt x="3251" y="1807"/>
                    <a:pt x="3263" y="1771"/>
                    <a:pt x="3263" y="1747"/>
                  </a:cubicBezTo>
                  <a:cubicBezTo>
                    <a:pt x="3263" y="1712"/>
                    <a:pt x="3251" y="1688"/>
                    <a:pt x="3215" y="1676"/>
                  </a:cubicBezTo>
                  <a:lnTo>
                    <a:pt x="2596" y="1438"/>
                  </a:lnTo>
                  <a:cubicBezTo>
                    <a:pt x="2287" y="1307"/>
                    <a:pt x="2049" y="1057"/>
                    <a:pt x="1941" y="747"/>
                  </a:cubicBezTo>
                  <a:lnTo>
                    <a:pt x="1703" y="45"/>
                  </a:lnTo>
                  <a:cubicBezTo>
                    <a:pt x="1691" y="15"/>
                    <a:pt x="1662" y="0"/>
                    <a:pt x="163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37"/>
            <p:cNvSpPr/>
            <p:nvPr/>
          </p:nvSpPr>
          <p:spPr>
            <a:xfrm>
              <a:off x="8122940" y="647781"/>
              <a:ext cx="341030" cy="366792"/>
            </a:xfrm>
            <a:custGeom>
              <a:avLst/>
              <a:gdLst/>
              <a:ahLst/>
              <a:cxnLst/>
              <a:rect l="l" t="t" r="r" b="b"/>
              <a:pathLst>
                <a:path w="4395" h="4727" extrusionOk="0">
                  <a:moveTo>
                    <a:pt x="2191" y="0"/>
                  </a:moveTo>
                  <a:lnTo>
                    <a:pt x="1858" y="988"/>
                  </a:lnTo>
                  <a:cubicBezTo>
                    <a:pt x="1703" y="1465"/>
                    <a:pt x="1334" y="1846"/>
                    <a:pt x="870" y="2024"/>
                  </a:cubicBezTo>
                  <a:lnTo>
                    <a:pt x="1" y="2369"/>
                  </a:lnTo>
                  <a:lnTo>
                    <a:pt x="870" y="2703"/>
                  </a:lnTo>
                  <a:cubicBezTo>
                    <a:pt x="1334" y="2893"/>
                    <a:pt x="1703" y="3262"/>
                    <a:pt x="1858" y="3739"/>
                  </a:cubicBezTo>
                  <a:lnTo>
                    <a:pt x="2191" y="4727"/>
                  </a:lnTo>
                  <a:lnTo>
                    <a:pt x="2525" y="3739"/>
                  </a:lnTo>
                  <a:cubicBezTo>
                    <a:pt x="2680" y="3262"/>
                    <a:pt x="3049" y="2893"/>
                    <a:pt x="3513" y="2703"/>
                  </a:cubicBezTo>
                  <a:lnTo>
                    <a:pt x="4394" y="2369"/>
                  </a:lnTo>
                  <a:lnTo>
                    <a:pt x="3513" y="2024"/>
                  </a:lnTo>
                  <a:cubicBezTo>
                    <a:pt x="3049" y="1846"/>
                    <a:pt x="2680" y="1465"/>
                    <a:pt x="2525" y="988"/>
                  </a:cubicBezTo>
                  <a:lnTo>
                    <a:pt x="2191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37"/>
            <p:cNvSpPr/>
            <p:nvPr/>
          </p:nvSpPr>
          <p:spPr>
            <a:xfrm>
              <a:off x="8832877" y="1184901"/>
              <a:ext cx="450905" cy="485124"/>
            </a:xfrm>
            <a:custGeom>
              <a:avLst/>
              <a:gdLst/>
              <a:ahLst/>
              <a:cxnLst/>
              <a:rect l="l" t="t" r="r" b="b"/>
              <a:pathLst>
                <a:path w="5811" h="6252" extrusionOk="0">
                  <a:moveTo>
                    <a:pt x="2906" y="0"/>
                  </a:moveTo>
                  <a:lnTo>
                    <a:pt x="2465" y="1310"/>
                  </a:lnTo>
                  <a:cubicBezTo>
                    <a:pt x="2251" y="1929"/>
                    <a:pt x="1775" y="2429"/>
                    <a:pt x="1156" y="2679"/>
                  </a:cubicBezTo>
                  <a:lnTo>
                    <a:pt x="1" y="3120"/>
                  </a:lnTo>
                  <a:lnTo>
                    <a:pt x="1156" y="3572"/>
                  </a:lnTo>
                  <a:cubicBezTo>
                    <a:pt x="1775" y="3810"/>
                    <a:pt x="2251" y="4322"/>
                    <a:pt x="2465" y="4942"/>
                  </a:cubicBezTo>
                  <a:lnTo>
                    <a:pt x="2906" y="6251"/>
                  </a:lnTo>
                  <a:lnTo>
                    <a:pt x="3346" y="4942"/>
                  </a:lnTo>
                  <a:cubicBezTo>
                    <a:pt x="3549" y="4322"/>
                    <a:pt x="4025" y="3810"/>
                    <a:pt x="4644" y="3572"/>
                  </a:cubicBezTo>
                  <a:lnTo>
                    <a:pt x="5811" y="3120"/>
                  </a:lnTo>
                  <a:lnTo>
                    <a:pt x="4644" y="2679"/>
                  </a:lnTo>
                  <a:cubicBezTo>
                    <a:pt x="4037" y="2429"/>
                    <a:pt x="3549" y="1929"/>
                    <a:pt x="3346" y="1310"/>
                  </a:cubicBezTo>
                  <a:lnTo>
                    <a:pt x="2906" y="0"/>
                  </a:ln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3" name="Google Shape;897;p37"/>
          <p:cNvCxnSpPr/>
          <p:nvPr/>
        </p:nvCxnSpPr>
        <p:spPr>
          <a:xfrm>
            <a:off x="2572950" y="1733550"/>
            <a:ext cx="1488300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oval" w="med" len="med"/>
          </a:ln>
        </p:spPr>
      </p:cxnSp>
      <p:grpSp>
        <p:nvGrpSpPr>
          <p:cNvPr id="26" name="Google Shape;906;p37"/>
          <p:cNvGrpSpPr/>
          <p:nvPr/>
        </p:nvGrpSpPr>
        <p:grpSpPr>
          <a:xfrm>
            <a:off x="-188599" y="2986652"/>
            <a:ext cx="1430151" cy="2102346"/>
            <a:chOff x="-188599" y="2986652"/>
            <a:chExt cx="1430151" cy="2102346"/>
          </a:xfrm>
        </p:grpSpPr>
        <p:sp>
          <p:nvSpPr>
            <p:cNvPr id="27" name="Google Shape;907;p37"/>
            <p:cNvSpPr/>
            <p:nvPr/>
          </p:nvSpPr>
          <p:spPr>
            <a:xfrm rot="10800000">
              <a:off x="763170" y="3649273"/>
              <a:ext cx="214952" cy="326287"/>
            </a:xfrm>
            <a:custGeom>
              <a:avLst/>
              <a:gdLst/>
              <a:ahLst/>
              <a:cxnLst/>
              <a:rect l="l" t="t" r="r" b="b"/>
              <a:pathLst>
                <a:path w="2228" h="3382" extrusionOk="0">
                  <a:moveTo>
                    <a:pt x="1168" y="0"/>
                  </a:moveTo>
                  <a:lnTo>
                    <a:pt x="1049" y="405"/>
                  </a:lnTo>
                  <a:cubicBezTo>
                    <a:pt x="894" y="917"/>
                    <a:pt x="572" y="1334"/>
                    <a:pt x="144" y="1584"/>
                  </a:cubicBezTo>
                  <a:lnTo>
                    <a:pt x="1" y="1655"/>
                  </a:lnTo>
                  <a:lnTo>
                    <a:pt x="144" y="1751"/>
                  </a:lnTo>
                  <a:cubicBezTo>
                    <a:pt x="560" y="2013"/>
                    <a:pt x="858" y="2453"/>
                    <a:pt x="977" y="2965"/>
                  </a:cubicBezTo>
                  <a:lnTo>
                    <a:pt x="1072" y="3382"/>
                  </a:lnTo>
                  <a:lnTo>
                    <a:pt x="1192" y="2965"/>
                  </a:lnTo>
                  <a:cubicBezTo>
                    <a:pt x="1334" y="2465"/>
                    <a:pt x="1656" y="2036"/>
                    <a:pt x="2084" y="1798"/>
                  </a:cubicBezTo>
                  <a:lnTo>
                    <a:pt x="2227" y="1715"/>
                  </a:lnTo>
                  <a:lnTo>
                    <a:pt x="2096" y="1632"/>
                  </a:lnTo>
                  <a:cubicBezTo>
                    <a:pt x="1680" y="1370"/>
                    <a:pt x="1382" y="929"/>
                    <a:pt x="1263" y="417"/>
                  </a:cubicBezTo>
                  <a:lnTo>
                    <a:pt x="1168" y="0"/>
                  </a:ln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908;p37"/>
            <p:cNvSpPr/>
            <p:nvPr/>
          </p:nvSpPr>
          <p:spPr>
            <a:xfrm rot="10800000">
              <a:off x="57219" y="2986652"/>
              <a:ext cx="314806" cy="337478"/>
            </a:xfrm>
            <a:custGeom>
              <a:avLst/>
              <a:gdLst/>
              <a:ahLst/>
              <a:cxnLst/>
              <a:rect l="l" t="t" r="r" b="b"/>
              <a:pathLst>
                <a:path w="3263" h="3498" extrusionOk="0">
                  <a:moveTo>
                    <a:pt x="1632" y="307"/>
                  </a:moveTo>
                  <a:lnTo>
                    <a:pt x="1799" y="795"/>
                  </a:lnTo>
                  <a:cubicBezTo>
                    <a:pt x="1918" y="1152"/>
                    <a:pt x="2180" y="1438"/>
                    <a:pt x="2537" y="1569"/>
                  </a:cubicBezTo>
                  <a:lnTo>
                    <a:pt x="2977" y="1747"/>
                  </a:lnTo>
                  <a:lnTo>
                    <a:pt x="2537" y="1914"/>
                  </a:lnTo>
                  <a:cubicBezTo>
                    <a:pt x="2191" y="2057"/>
                    <a:pt x="1918" y="2343"/>
                    <a:pt x="1799" y="2700"/>
                  </a:cubicBezTo>
                  <a:lnTo>
                    <a:pt x="1632" y="3188"/>
                  </a:lnTo>
                  <a:lnTo>
                    <a:pt x="1465" y="2700"/>
                  </a:lnTo>
                  <a:cubicBezTo>
                    <a:pt x="1346" y="2343"/>
                    <a:pt x="1072" y="2057"/>
                    <a:pt x="727" y="1914"/>
                  </a:cubicBezTo>
                  <a:lnTo>
                    <a:pt x="286" y="1747"/>
                  </a:lnTo>
                  <a:lnTo>
                    <a:pt x="727" y="1569"/>
                  </a:lnTo>
                  <a:cubicBezTo>
                    <a:pt x="1072" y="1438"/>
                    <a:pt x="1346" y="1152"/>
                    <a:pt x="1465" y="795"/>
                  </a:cubicBezTo>
                  <a:lnTo>
                    <a:pt x="1632" y="307"/>
                  </a:lnTo>
                  <a:close/>
                  <a:moveTo>
                    <a:pt x="1632" y="0"/>
                  </a:moveTo>
                  <a:cubicBezTo>
                    <a:pt x="1602" y="0"/>
                    <a:pt x="1572" y="15"/>
                    <a:pt x="1560" y="45"/>
                  </a:cubicBezTo>
                  <a:lnTo>
                    <a:pt x="1322" y="747"/>
                  </a:lnTo>
                  <a:cubicBezTo>
                    <a:pt x="1215" y="1057"/>
                    <a:pt x="977" y="1319"/>
                    <a:pt x="667" y="1438"/>
                  </a:cubicBezTo>
                  <a:lnTo>
                    <a:pt x="48" y="1676"/>
                  </a:lnTo>
                  <a:cubicBezTo>
                    <a:pt x="25" y="1688"/>
                    <a:pt x="1" y="1712"/>
                    <a:pt x="1" y="1747"/>
                  </a:cubicBezTo>
                  <a:cubicBezTo>
                    <a:pt x="1" y="1771"/>
                    <a:pt x="25" y="1807"/>
                    <a:pt x="48" y="1819"/>
                  </a:cubicBezTo>
                  <a:lnTo>
                    <a:pt x="667" y="2057"/>
                  </a:lnTo>
                  <a:cubicBezTo>
                    <a:pt x="977" y="2176"/>
                    <a:pt x="1227" y="2426"/>
                    <a:pt x="1322" y="2747"/>
                  </a:cubicBezTo>
                  <a:lnTo>
                    <a:pt x="1560" y="3450"/>
                  </a:lnTo>
                  <a:cubicBezTo>
                    <a:pt x="1572" y="3474"/>
                    <a:pt x="1596" y="3498"/>
                    <a:pt x="1632" y="3498"/>
                  </a:cubicBezTo>
                  <a:cubicBezTo>
                    <a:pt x="1668" y="3498"/>
                    <a:pt x="1691" y="3474"/>
                    <a:pt x="1703" y="3450"/>
                  </a:cubicBezTo>
                  <a:lnTo>
                    <a:pt x="1941" y="2747"/>
                  </a:lnTo>
                  <a:cubicBezTo>
                    <a:pt x="2049" y="2426"/>
                    <a:pt x="2287" y="2176"/>
                    <a:pt x="2596" y="2057"/>
                  </a:cubicBezTo>
                  <a:lnTo>
                    <a:pt x="3215" y="1819"/>
                  </a:lnTo>
                  <a:cubicBezTo>
                    <a:pt x="3251" y="1807"/>
                    <a:pt x="3263" y="1771"/>
                    <a:pt x="3263" y="1747"/>
                  </a:cubicBezTo>
                  <a:cubicBezTo>
                    <a:pt x="3263" y="1712"/>
                    <a:pt x="3251" y="1688"/>
                    <a:pt x="3215" y="1676"/>
                  </a:cubicBezTo>
                  <a:lnTo>
                    <a:pt x="2596" y="1438"/>
                  </a:lnTo>
                  <a:cubicBezTo>
                    <a:pt x="2287" y="1307"/>
                    <a:pt x="2049" y="1057"/>
                    <a:pt x="1941" y="747"/>
                  </a:cubicBezTo>
                  <a:lnTo>
                    <a:pt x="1703" y="45"/>
                  </a:lnTo>
                  <a:cubicBezTo>
                    <a:pt x="1691" y="15"/>
                    <a:pt x="1662" y="0"/>
                    <a:pt x="163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909;p37"/>
            <p:cNvSpPr/>
            <p:nvPr/>
          </p:nvSpPr>
          <p:spPr>
            <a:xfrm rot="10800000">
              <a:off x="817534" y="4632949"/>
              <a:ext cx="424019" cy="456049"/>
            </a:xfrm>
            <a:custGeom>
              <a:avLst/>
              <a:gdLst/>
              <a:ahLst/>
              <a:cxnLst/>
              <a:rect l="l" t="t" r="r" b="b"/>
              <a:pathLst>
                <a:path w="4395" h="4727" extrusionOk="0">
                  <a:moveTo>
                    <a:pt x="2191" y="0"/>
                  </a:moveTo>
                  <a:lnTo>
                    <a:pt x="1858" y="988"/>
                  </a:lnTo>
                  <a:cubicBezTo>
                    <a:pt x="1703" y="1465"/>
                    <a:pt x="1334" y="1846"/>
                    <a:pt x="870" y="2024"/>
                  </a:cubicBezTo>
                  <a:lnTo>
                    <a:pt x="1" y="2369"/>
                  </a:lnTo>
                  <a:lnTo>
                    <a:pt x="870" y="2703"/>
                  </a:lnTo>
                  <a:cubicBezTo>
                    <a:pt x="1334" y="2893"/>
                    <a:pt x="1703" y="3262"/>
                    <a:pt x="1858" y="3739"/>
                  </a:cubicBezTo>
                  <a:lnTo>
                    <a:pt x="2191" y="4727"/>
                  </a:lnTo>
                  <a:lnTo>
                    <a:pt x="2525" y="3739"/>
                  </a:lnTo>
                  <a:cubicBezTo>
                    <a:pt x="2680" y="3262"/>
                    <a:pt x="3049" y="2893"/>
                    <a:pt x="3513" y="2703"/>
                  </a:cubicBezTo>
                  <a:lnTo>
                    <a:pt x="4394" y="2369"/>
                  </a:lnTo>
                  <a:lnTo>
                    <a:pt x="3513" y="2024"/>
                  </a:lnTo>
                  <a:cubicBezTo>
                    <a:pt x="3049" y="1846"/>
                    <a:pt x="2680" y="1465"/>
                    <a:pt x="2525" y="988"/>
                  </a:cubicBezTo>
                  <a:lnTo>
                    <a:pt x="2191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910;p37"/>
            <p:cNvSpPr/>
            <p:nvPr/>
          </p:nvSpPr>
          <p:spPr>
            <a:xfrm rot="10800000">
              <a:off x="-188599" y="3822962"/>
              <a:ext cx="560631" cy="603177"/>
            </a:xfrm>
            <a:custGeom>
              <a:avLst/>
              <a:gdLst/>
              <a:ahLst/>
              <a:cxnLst/>
              <a:rect l="l" t="t" r="r" b="b"/>
              <a:pathLst>
                <a:path w="5811" h="6252" extrusionOk="0">
                  <a:moveTo>
                    <a:pt x="2906" y="0"/>
                  </a:moveTo>
                  <a:lnTo>
                    <a:pt x="2465" y="1310"/>
                  </a:lnTo>
                  <a:cubicBezTo>
                    <a:pt x="2251" y="1929"/>
                    <a:pt x="1775" y="2429"/>
                    <a:pt x="1156" y="2679"/>
                  </a:cubicBezTo>
                  <a:lnTo>
                    <a:pt x="1" y="3120"/>
                  </a:lnTo>
                  <a:lnTo>
                    <a:pt x="1156" y="3572"/>
                  </a:lnTo>
                  <a:cubicBezTo>
                    <a:pt x="1775" y="3810"/>
                    <a:pt x="2251" y="4322"/>
                    <a:pt x="2465" y="4942"/>
                  </a:cubicBezTo>
                  <a:lnTo>
                    <a:pt x="2906" y="6251"/>
                  </a:lnTo>
                  <a:lnTo>
                    <a:pt x="3346" y="4942"/>
                  </a:lnTo>
                  <a:cubicBezTo>
                    <a:pt x="3549" y="4322"/>
                    <a:pt x="4025" y="3810"/>
                    <a:pt x="4644" y="3572"/>
                  </a:cubicBezTo>
                  <a:lnTo>
                    <a:pt x="5811" y="3120"/>
                  </a:lnTo>
                  <a:lnTo>
                    <a:pt x="4644" y="2679"/>
                  </a:lnTo>
                  <a:cubicBezTo>
                    <a:pt x="4037" y="2429"/>
                    <a:pt x="3549" y="1929"/>
                    <a:pt x="3346" y="1310"/>
                  </a:cubicBezTo>
                  <a:lnTo>
                    <a:pt x="2906" y="0"/>
                  </a:ln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1" name="Google Shape;900;p37"/>
          <p:cNvCxnSpPr/>
          <p:nvPr/>
        </p:nvCxnSpPr>
        <p:spPr>
          <a:xfrm rot="10800000">
            <a:off x="3562297" y="3634861"/>
            <a:ext cx="1367400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oval" w="med" len="med"/>
          </a:ln>
        </p:spPr>
      </p:cxn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7031" y="597943"/>
            <a:ext cx="3476030" cy="2315216"/>
          </a:xfrm>
          <a:prstGeom prst="rect">
            <a:avLst/>
          </a:prstGeom>
        </p:spPr>
      </p:pic>
      <p:pic>
        <p:nvPicPr>
          <p:cNvPr id="4" name="Picture 3" descr="Mess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646" y="2611277"/>
            <a:ext cx="2629128" cy="1211685"/>
          </a:xfrm>
          <a:prstGeom prst="rect">
            <a:avLst/>
          </a:prstGeom>
        </p:spPr>
      </p:pic>
      <p:pic>
        <p:nvPicPr>
          <p:cNvPr id="6" name="Picture 5" descr="Mess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056" y="3822962"/>
            <a:ext cx="2629128" cy="1211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000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39"/>
          <p:cNvSpPr txBox="1">
            <a:spLocks noGrp="1"/>
          </p:cNvSpPr>
          <p:nvPr>
            <p:ph type="body" idx="1"/>
          </p:nvPr>
        </p:nvSpPr>
        <p:spPr>
          <a:xfrm>
            <a:off x="779900" y="1947850"/>
            <a:ext cx="3487300" cy="246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27000" indent="0">
              <a:buNone/>
            </a:pPr>
            <a:r>
              <a:rPr lang="en-US" sz="1400" dirty="0" smtClean="0">
                <a:latin typeface="Times New Roman" pitchFamily="18" charset="0"/>
                <a:cs typeface="Times New Roman" pitchFamily="18" charset="0"/>
              </a:rPr>
              <a:t>● </a:t>
            </a:r>
            <a:r>
              <a:rPr lang="en-US" sz="1400" dirty="0">
                <a:latin typeface="Times New Roman" pitchFamily="18" charset="0"/>
                <a:cs typeface="Times New Roman" pitchFamily="18" charset="0"/>
              </a:rPr>
              <a:t>Game </a:t>
            </a:r>
            <a:r>
              <a:rPr lang="en-US" sz="1400" dirty="0" err="1">
                <a:latin typeface="Times New Roman" pitchFamily="18" charset="0"/>
                <a:cs typeface="Times New Roman" pitchFamily="18" charset="0"/>
              </a:rPr>
              <a:t>đoán</a:t>
            </a:r>
            <a:r>
              <a:rPr lang="en-US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dirty="0" err="1">
                <a:latin typeface="Times New Roman" pitchFamily="18" charset="0"/>
                <a:cs typeface="Times New Roman" pitchFamily="18" charset="0"/>
              </a:rPr>
              <a:t>số</a:t>
            </a:r>
            <a:r>
              <a:rPr lang="en-US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dirty="0" err="1">
                <a:latin typeface="Times New Roman" pitchFamily="18" charset="0"/>
                <a:cs typeface="Times New Roman" pitchFamily="18" charset="0"/>
              </a:rPr>
              <a:t>là</a:t>
            </a:r>
            <a:r>
              <a:rPr lang="en-US" sz="1400" dirty="0">
                <a:latin typeface="Times New Roman" pitchFamily="18" charset="0"/>
                <a:cs typeface="Times New Roman" pitchFamily="18" charset="0"/>
              </a:rPr>
              <a:t> game </a:t>
            </a:r>
            <a:r>
              <a:rPr lang="en-US" sz="1400" dirty="0" err="1">
                <a:latin typeface="Times New Roman" pitchFamily="18" charset="0"/>
                <a:cs typeface="Times New Roman" pitchFamily="18" charset="0"/>
              </a:rPr>
              <a:t>rất</a:t>
            </a:r>
            <a:r>
              <a:rPr lang="en-US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dirty="0" err="1">
                <a:latin typeface="Times New Roman" pitchFamily="18" charset="0"/>
                <a:cs typeface="Times New Roman" pitchFamily="18" charset="0"/>
              </a:rPr>
              <a:t>phổ</a:t>
            </a:r>
            <a:r>
              <a:rPr lang="en-US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dirty="0" err="1">
                <a:latin typeface="Times New Roman" pitchFamily="18" charset="0"/>
                <a:cs typeface="Times New Roman" pitchFamily="18" charset="0"/>
              </a:rPr>
              <a:t>biến</a:t>
            </a:r>
            <a:r>
              <a:rPr lang="en-US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dirty="0" err="1">
                <a:latin typeface="Times New Roman" pitchFamily="18" charset="0"/>
                <a:cs typeface="Times New Roman" pitchFamily="18" charset="0"/>
              </a:rPr>
              <a:t>và</a:t>
            </a:r>
            <a:r>
              <a:rPr lang="en-US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dirty="0" err="1">
                <a:latin typeface="Times New Roman" pitchFamily="18" charset="0"/>
                <a:cs typeface="Times New Roman" pitchFamily="18" charset="0"/>
              </a:rPr>
              <a:t>áp</a:t>
            </a:r>
            <a:r>
              <a:rPr lang="en-US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dirty="0" err="1">
                <a:latin typeface="Times New Roman" pitchFamily="18" charset="0"/>
                <a:cs typeface="Times New Roman" pitchFamily="18" charset="0"/>
              </a:rPr>
              <a:t>dụng</a:t>
            </a:r>
            <a:r>
              <a:rPr lang="en-US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dirty="0" err="1">
                <a:latin typeface="Times New Roman" pitchFamily="18" charset="0"/>
                <a:cs typeface="Times New Roman" pitchFamily="18" charset="0"/>
              </a:rPr>
              <a:t>triệt</a:t>
            </a:r>
            <a:r>
              <a:rPr lang="en-US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dirty="0" err="1">
                <a:latin typeface="Times New Roman" pitchFamily="18" charset="0"/>
                <a:cs typeface="Times New Roman" pitchFamily="18" charset="0"/>
              </a:rPr>
              <a:t>để</a:t>
            </a:r>
            <a:r>
              <a:rPr lang="en-US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dirty="0" err="1">
                <a:latin typeface="Times New Roman" pitchFamily="18" charset="0"/>
                <a:cs typeface="Times New Roman" pitchFamily="18" charset="0"/>
              </a:rPr>
              <a:t>thuật</a:t>
            </a:r>
            <a:r>
              <a:rPr lang="en-US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dirty="0" err="1">
                <a:latin typeface="Times New Roman" pitchFamily="18" charset="0"/>
                <a:cs typeface="Times New Roman" pitchFamily="18" charset="0"/>
              </a:rPr>
              <a:t>toán</a:t>
            </a:r>
            <a:r>
              <a:rPr lang="en-US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dirty="0" err="1">
                <a:latin typeface="Times New Roman" pitchFamily="18" charset="0"/>
                <a:cs typeface="Times New Roman" pitchFamily="18" charset="0"/>
              </a:rPr>
              <a:t>tìm</a:t>
            </a:r>
            <a:r>
              <a:rPr lang="en-US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dirty="0" err="1">
                <a:latin typeface="Times New Roman" pitchFamily="18" charset="0"/>
                <a:cs typeface="Times New Roman" pitchFamily="18" charset="0"/>
              </a:rPr>
              <a:t>kiếm</a:t>
            </a:r>
            <a:r>
              <a:rPr lang="en-US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dirty="0" err="1">
                <a:latin typeface="Times New Roman" pitchFamily="18" charset="0"/>
                <a:cs typeface="Times New Roman" pitchFamily="18" charset="0"/>
              </a:rPr>
              <a:t>nhị</a:t>
            </a:r>
            <a:r>
              <a:rPr lang="en-US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dirty="0" err="1">
                <a:latin typeface="Times New Roman" pitchFamily="18" charset="0"/>
                <a:cs typeface="Times New Roman" pitchFamily="18" charset="0"/>
              </a:rPr>
              <a:t>phân</a:t>
            </a:r>
            <a:r>
              <a:rPr lang="en-US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dirty="0" err="1">
                <a:latin typeface="Times New Roman" pitchFamily="18" charset="0"/>
                <a:cs typeface="Times New Roman" pitchFamily="18" charset="0"/>
              </a:rPr>
              <a:t>trong</a:t>
            </a:r>
            <a:r>
              <a:rPr lang="en-US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dirty="0" err="1">
                <a:latin typeface="Times New Roman" pitchFamily="18" charset="0"/>
                <a:cs typeface="Times New Roman" pitchFamily="18" charset="0"/>
              </a:rPr>
              <a:t>một</a:t>
            </a:r>
            <a:r>
              <a:rPr lang="en-US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dirty="0" err="1">
                <a:latin typeface="Times New Roman" pitchFamily="18" charset="0"/>
                <a:cs typeface="Times New Roman" pitchFamily="18" charset="0"/>
              </a:rPr>
              <a:t>mảng</a:t>
            </a:r>
            <a:r>
              <a:rPr lang="en-US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dirty="0" err="1">
                <a:latin typeface="Times New Roman" pitchFamily="18" charset="0"/>
                <a:cs typeface="Times New Roman" pitchFamily="18" charset="0"/>
              </a:rPr>
              <a:t>số</a:t>
            </a:r>
            <a:r>
              <a:rPr lang="en-US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dirty="0" err="1">
                <a:latin typeface="Times New Roman" pitchFamily="18" charset="0"/>
                <a:cs typeface="Times New Roman" pitchFamily="18" charset="0"/>
              </a:rPr>
              <a:t>nguyên</a:t>
            </a:r>
            <a:r>
              <a:rPr lang="en-US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dirty="0" err="1">
                <a:latin typeface="Times New Roman" pitchFamily="18" charset="0"/>
                <a:cs typeface="Times New Roman" pitchFamily="18" charset="0"/>
              </a:rPr>
              <a:t>đã</a:t>
            </a:r>
            <a:r>
              <a:rPr lang="en-US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dirty="0" err="1">
                <a:latin typeface="Times New Roman" pitchFamily="18" charset="0"/>
                <a:cs typeface="Times New Roman" pitchFamily="18" charset="0"/>
              </a:rPr>
              <a:t>sắp</a:t>
            </a:r>
            <a:r>
              <a:rPr lang="en-US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dirty="0" err="1">
                <a:latin typeface="Times New Roman" pitchFamily="18" charset="0"/>
                <a:cs typeface="Times New Roman" pitchFamily="18" charset="0"/>
              </a:rPr>
              <a:t>xếp</a:t>
            </a:r>
            <a:r>
              <a:rPr lang="en-US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dirty="0" err="1">
                <a:latin typeface="Times New Roman" pitchFamily="18" charset="0"/>
                <a:cs typeface="Times New Roman" pitchFamily="18" charset="0"/>
              </a:rPr>
              <a:t>sẵn</a:t>
            </a:r>
            <a:r>
              <a:rPr lang="en-US" sz="1400" dirty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127000" indent="0">
              <a:buNone/>
            </a:pPr>
            <a:r>
              <a:rPr lang="en-US" sz="1400" dirty="0">
                <a:latin typeface="Times New Roman" pitchFamily="18" charset="0"/>
                <a:cs typeface="Times New Roman" pitchFamily="18" charset="0"/>
              </a:rPr>
              <a:t>● </a:t>
            </a:r>
            <a:r>
              <a:rPr lang="en-US" sz="1400" dirty="0" err="1">
                <a:latin typeface="Times New Roman" pitchFamily="18" charset="0"/>
                <a:cs typeface="Times New Roman" pitchFamily="18" charset="0"/>
              </a:rPr>
              <a:t>Dựa</a:t>
            </a:r>
            <a:r>
              <a:rPr lang="en-US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dirty="0" err="1">
                <a:latin typeface="Times New Roman" pitchFamily="18" charset="0"/>
                <a:cs typeface="Times New Roman" pitchFamily="18" charset="0"/>
              </a:rPr>
              <a:t>trên</a:t>
            </a:r>
            <a:r>
              <a:rPr lang="en-US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dirty="0" err="1">
                <a:latin typeface="Times New Roman" pitchFamily="18" charset="0"/>
                <a:cs typeface="Times New Roman" pitchFamily="18" charset="0"/>
              </a:rPr>
              <a:t>nguyên</a:t>
            </a:r>
            <a:r>
              <a:rPr lang="en-US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dirty="0" err="1">
                <a:latin typeface="Times New Roman" pitchFamily="18" charset="0"/>
                <a:cs typeface="Times New Roman" pitchFamily="18" charset="0"/>
              </a:rPr>
              <a:t>tắc</a:t>
            </a:r>
            <a:r>
              <a:rPr lang="en-US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dirty="0" err="1">
                <a:latin typeface="Times New Roman" pitchFamily="18" charset="0"/>
                <a:cs typeface="Times New Roman" pitchFamily="18" charset="0"/>
              </a:rPr>
              <a:t>có</a:t>
            </a:r>
            <a:r>
              <a:rPr lang="en-US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dirty="0" err="1">
                <a:latin typeface="Times New Roman" pitchFamily="18" charset="0"/>
                <a:cs typeface="Times New Roman" pitchFamily="18" charset="0"/>
              </a:rPr>
              <a:t>thứ</a:t>
            </a:r>
            <a:r>
              <a:rPr lang="en-US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dirty="0" err="1">
                <a:latin typeface="Times New Roman" pitchFamily="18" charset="0"/>
                <a:cs typeface="Times New Roman" pitchFamily="18" charset="0"/>
              </a:rPr>
              <a:t>tự</a:t>
            </a:r>
            <a:r>
              <a:rPr lang="en-US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dirty="0" err="1">
                <a:latin typeface="Times New Roman" pitchFamily="18" charset="0"/>
                <a:cs typeface="Times New Roman" pitchFamily="18" charset="0"/>
              </a:rPr>
              <a:t>của</a:t>
            </a:r>
            <a:r>
              <a:rPr lang="en-US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dirty="0" err="1">
                <a:latin typeface="Times New Roman" pitchFamily="18" charset="0"/>
                <a:cs typeface="Times New Roman" pitchFamily="18" charset="0"/>
              </a:rPr>
              <a:t>một</a:t>
            </a:r>
            <a:r>
              <a:rPr lang="en-US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dirty="0" err="1">
                <a:latin typeface="Times New Roman" pitchFamily="18" charset="0"/>
                <a:cs typeface="Times New Roman" pitchFamily="18" charset="0"/>
              </a:rPr>
              <a:t>mảng</a:t>
            </a:r>
            <a:r>
              <a:rPr lang="en-US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dirty="0" err="1">
                <a:latin typeface="Times New Roman" pitchFamily="18" charset="0"/>
                <a:cs typeface="Times New Roman" pitchFamily="18" charset="0"/>
              </a:rPr>
              <a:t>các</a:t>
            </a:r>
            <a:r>
              <a:rPr lang="en-US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dirty="0" err="1">
                <a:latin typeface="Times New Roman" pitchFamily="18" charset="0"/>
                <a:cs typeface="Times New Roman" pitchFamily="18" charset="0"/>
              </a:rPr>
              <a:t>số</a:t>
            </a:r>
            <a:r>
              <a:rPr lang="en-US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dirty="0" err="1">
                <a:latin typeface="Times New Roman" pitchFamily="18" charset="0"/>
                <a:cs typeface="Times New Roman" pitchFamily="18" charset="0"/>
              </a:rPr>
              <a:t>tự</a:t>
            </a:r>
            <a:r>
              <a:rPr lang="en-US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dirty="0" err="1">
                <a:latin typeface="Times New Roman" pitchFamily="18" charset="0"/>
                <a:cs typeface="Times New Roman" pitchFamily="18" charset="0"/>
              </a:rPr>
              <a:t>nhiên</a:t>
            </a:r>
            <a:r>
              <a:rPr lang="en-US" sz="1400" dirty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127000" indent="0">
              <a:buNone/>
            </a:pPr>
            <a:r>
              <a:rPr lang="en-US" sz="1400" dirty="0" smtClean="0">
                <a:latin typeface="Times New Roman" pitchFamily="18" charset="0"/>
                <a:cs typeface="Times New Roman" pitchFamily="18" charset="0"/>
              </a:rPr>
              <a:t>● </a:t>
            </a:r>
            <a:r>
              <a:rPr lang="en-US" sz="1400" dirty="0">
                <a:latin typeface="Times New Roman" pitchFamily="18" charset="0"/>
                <a:cs typeface="Times New Roman" pitchFamily="18" charset="0"/>
              </a:rPr>
              <a:t>Game </a:t>
            </a:r>
            <a:r>
              <a:rPr lang="en-US" sz="1400" dirty="0" err="1">
                <a:latin typeface="Times New Roman" pitchFamily="18" charset="0"/>
                <a:cs typeface="Times New Roman" pitchFamily="18" charset="0"/>
              </a:rPr>
              <a:t>thể</a:t>
            </a:r>
            <a:r>
              <a:rPr lang="en-US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dirty="0" err="1">
                <a:latin typeface="Times New Roman" pitchFamily="18" charset="0"/>
                <a:cs typeface="Times New Roman" pitchFamily="18" charset="0"/>
              </a:rPr>
              <a:t>hiện</a:t>
            </a:r>
            <a:r>
              <a:rPr lang="en-US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dirty="0" err="1">
                <a:latin typeface="Times New Roman" pitchFamily="18" charset="0"/>
                <a:cs typeface="Times New Roman" pitchFamily="18" charset="0"/>
              </a:rPr>
              <a:t>sự</a:t>
            </a:r>
            <a:r>
              <a:rPr lang="en-US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dirty="0" err="1">
                <a:latin typeface="Times New Roman" pitchFamily="18" charset="0"/>
                <a:cs typeface="Times New Roman" pitchFamily="18" charset="0"/>
              </a:rPr>
              <a:t>nhanh</a:t>
            </a:r>
            <a:r>
              <a:rPr lang="en-US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dirty="0" err="1">
                <a:latin typeface="Times New Roman" pitchFamily="18" charset="0"/>
                <a:cs typeface="Times New Roman" pitchFamily="18" charset="0"/>
              </a:rPr>
              <a:t>trí</a:t>
            </a:r>
            <a:r>
              <a:rPr lang="en-US" sz="1400" dirty="0">
                <a:latin typeface="Times New Roman" pitchFamily="18" charset="0"/>
                <a:cs typeface="Times New Roman" pitchFamily="18" charset="0"/>
              </a:rPr>
              <a:t> , </a:t>
            </a:r>
            <a:r>
              <a:rPr lang="en-US" sz="1400" dirty="0" err="1">
                <a:latin typeface="Times New Roman" pitchFamily="18" charset="0"/>
                <a:cs typeface="Times New Roman" pitchFamily="18" charset="0"/>
              </a:rPr>
              <a:t>quá</a:t>
            </a:r>
            <a:r>
              <a:rPr lang="en-US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dirty="0" err="1">
                <a:latin typeface="Times New Roman" pitchFamily="18" charset="0"/>
                <a:cs typeface="Times New Roman" pitchFamily="18" charset="0"/>
              </a:rPr>
              <a:t>trình</a:t>
            </a:r>
            <a:r>
              <a:rPr lang="en-US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dirty="0" err="1">
                <a:latin typeface="Times New Roman" pitchFamily="18" charset="0"/>
                <a:cs typeface="Times New Roman" pitchFamily="18" charset="0"/>
              </a:rPr>
              <a:t>suy</a:t>
            </a:r>
            <a:r>
              <a:rPr lang="en-US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dirty="0" err="1" smtClean="0">
                <a:latin typeface="Times New Roman" pitchFamily="18" charset="0"/>
                <a:cs typeface="Times New Roman" pitchFamily="18" charset="0"/>
              </a:rPr>
              <a:t>đoán</a:t>
            </a:r>
            <a:r>
              <a:rPr lang="en-US" sz="1400" dirty="0" smtClean="0">
                <a:latin typeface="Times New Roman" pitchFamily="18" charset="0"/>
                <a:cs typeface="Times New Roman" pitchFamily="18" charset="0"/>
              </a:rPr>
              <a:t> , </a:t>
            </a:r>
            <a:r>
              <a:rPr lang="en-US" sz="1400" dirty="0" err="1">
                <a:latin typeface="Times New Roman" pitchFamily="18" charset="0"/>
                <a:cs typeface="Times New Roman" pitchFamily="18" charset="0"/>
              </a:rPr>
              <a:t>lập</a:t>
            </a:r>
            <a:r>
              <a:rPr lang="en-US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dirty="0" err="1">
                <a:latin typeface="Times New Roman" pitchFamily="18" charset="0"/>
                <a:cs typeface="Times New Roman" pitchFamily="18" charset="0"/>
              </a:rPr>
              <a:t>luận</a:t>
            </a:r>
            <a:r>
              <a:rPr lang="en-US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dirty="0" err="1">
                <a:latin typeface="Times New Roman" pitchFamily="18" charset="0"/>
                <a:cs typeface="Times New Roman" pitchFamily="18" charset="0"/>
              </a:rPr>
              <a:t>của</a:t>
            </a:r>
            <a:r>
              <a:rPr lang="en-US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dirty="0" err="1">
                <a:latin typeface="Times New Roman" pitchFamily="18" charset="0"/>
                <a:cs typeface="Times New Roman" pitchFamily="18" charset="0"/>
              </a:rPr>
              <a:t>người</a:t>
            </a:r>
            <a:r>
              <a:rPr lang="en-US" sz="14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sz="1400" dirty="0" err="1">
                <a:latin typeface="Times New Roman" pitchFamily="18" charset="0"/>
                <a:cs typeface="Times New Roman" pitchFamily="18" charset="0"/>
              </a:rPr>
              <a:t>chơi</a:t>
            </a:r>
            <a:r>
              <a:rPr lang="en-US" sz="1400" dirty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127000" indent="0">
              <a:buNone/>
            </a:pPr>
            <a:r>
              <a:rPr lang="en-US" sz="1400" dirty="0">
                <a:latin typeface="Times New Roman" pitchFamily="18" charset="0"/>
                <a:cs typeface="Times New Roman" pitchFamily="18" charset="0"/>
              </a:rPr>
              <a:t>● Game </a:t>
            </a:r>
            <a:r>
              <a:rPr lang="en-US" sz="1400" dirty="0" err="1">
                <a:latin typeface="Times New Roman" pitchFamily="18" charset="0"/>
                <a:cs typeface="Times New Roman" pitchFamily="18" charset="0"/>
              </a:rPr>
              <a:t>đoán</a:t>
            </a:r>
            <a:r>
              <a:rPr lang="en-US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dirty="0" err="1">
                <a:latin typeface="Times New Roman" pitchFamily="18" charset="0"/>
                <a:cs typeface="Times New Roman" pitchFamily="18" charset="0"/>
              </a:rPr>
              <a:t>số</a:t>
            </a:r>
            <a:r>
              <a:rPr lang="en-US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dirty="0" err="1">
                <a:latin typeface="Times New Roman" pitchFamily="18" charset="0"/>
                <a:cs typeface="Times New Roman" pitchFamily="18" charset="0"/>
              </a:rPr>
              <a:t>dựa</a:t>
            </a:r>
            <a:r>
              <a:rPr lang="en-US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dirty="0" err="1">
                <a:latin typeface="Times New Roman" pitchFamily="18" charset="0"/>
                <a:cs typeface="Times New Roman" pitchFamily="18" charset="0"/>
              </a:rPr>
              <a:t>vào</a:t>
            </a:r>
            <a:r>
              <a:rPr lang="en-US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dirty="0" err="1">
                <a:latin typeface="Times New Roman" pitchFamily="18" charset="0"/>
                <a:cs typeface="Times New Roman" pitchFamily="18" charset="0"/>
              </a:rPr>
              <a:t>sự</a:t>
            </a:r>
            <a:r>
              <a:rPr lang="en-US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dirty="0" err="1">
                <a:latin typeface="Times New Roman" pitchFamily="18" charset="0"/>
                <a:cs typeface="Times New Roman" pitchFamily="18" charset="0"/>
              </a:rPr>
              <a:t>phân</a:t>
            </a:r>
            <a:r>
              <a:rPr lang="en-US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dirty="0" err="1">
                <a:latin typeface="Times New Roman" pitchFamily="18" charset="0"/>
                <a:cs typeface="Times New Roman" pitchFamily="18" charset="0"/>
              </a:rPr>
              <a:t>vùng</a:t>
            </a:r>
            <a:r>
              <a:rPr lang="en-US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dirty="0" err="1">
                <a:latin typeface="Times New Roman" pitchFamily="18" charset="0"/>
                <a:cs typeface="Times New Roman" pitchFamily="18" charset="0"/>
              </a:rPr>
              <a:t>dữ</a:t>
            </a:r>
            <a:r>
              <a:rPr lang="en-US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dirty="0" err="1">
                <a:latin typeface="Times New Roman" pitchFamily="18" charset="0"/>
                <a:cs typeface="Times New Roman" pitchFamily="18" charset="0"/>
              </a:rPr>
              <a:t>liệu</a:t>
            </a:r>
            <a:r>
              <a:rPr lang="en-US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dirty="0" err="1">
                <a:latin typeface="Times New Roman" pitchFamily="18" charset="0"/>
                <a:cs typeface="Times New Roman" pitchFamily="18" charset="0"/>
              </a:rPr>
              <a:t>để</a:t>
            </a:r>
            <a:r>
              <a:rPr lang="en-US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dirty="0" err="1">
                <a:latin typeface="Times New Roman" pitchFamily="18" charset="0"/>
                <a:cs typeface="Times New Roman" pitchFamily="18" charset="0"/>
              </a:rPr>
              <a:t>đoán</a:t>
            </a:r>
            <a:r>
              <a:rPr lang="en-US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dirty="0" err="1">
                <a:latin typeface="Times New Roman" pitchFamily="18" charset="0"/>
                <a:cs typeface="Times New Roman" pitchFamily="18" charset="0"/>
              </a:rPr>
              <a:t>giá</a:t>
            </a:r>
            <a:r>
              <a:rPr lang="en-US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dirty="0" err="1">
                <a:latin typeface="Times New Roman" pitchFamily="18" charset="0"/>
                <a:cs typeface="Times New Roman" pitchFamily="18" charset="0"/>
              </a:rPr>
              <a:t>trị</a:t>
            </a:r>
            <a:r>
              <a:rPr lang="en-US" sz="1400" dirty="0">
                <a:latin typeface="Times New Roman" pitchFamily="18" charset="0"/>
                <a:cs typeface="Times New Roman" pitchFamily="18" charset="0"/>
              </a:rPr>
              <a:t> (</a:t>
            </a:r>
            <a:r>
              <a:rPr lang="en-US" sz="1400" dirty="0" err="1">
                <a:latin typeface="Times New Roman" pitchFamily="18" charset="0"/>
                <a:cs typeface="Times New Roman" pitchFamily="18" charset="0"/>
              </a:rPr>
              <a:t>đoán</a:t>
            </a:r>
            <a:r>
              <a:rPr lang="en-US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dirty="0" err="1">
                <a:latin typeface="Times New Roman" pitchFamily="18" charset="0"/>
                <a:cs typeface="Times New Roman" pitchFamily="18" charset="0"/>
              </a:rPr>
              <a:t>số</a:t>
            </a:r>
            <a:r>
              <a:rPr lang="en-US" sz="1400" dirty="0">
                <a:latin typeface="Times New Roman" pitchFamily="18" charset="0"/>
                <a:cs typeface="Times New Roman" pitchFamily="18" charset="0"/>
              </a:rPr>
              <a:t>) </a:t>
            </a:r>
            <a:r>
              <a:rPr lang="en-US" sz="1400" dirty="0" err="1">
                <a:latin typeface="Times New Roman" pitchFamily="18" charset="0"/>
                <a:cs typeface="Times New Roman" pitchFamily="18" charset="0"/>
              </a:rPr>
              <a:t>nằm</a:t>
            </a:r>
            <a:r>
              <a:rPr lang="en-US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dirty="0" err="1">
                <a:latin typeface="Times New Roman" pitchFamily="18" charset="0"/>
                <a:cs typeface="Times New Roman" pitchFamily="18" charset="0"/>
              </a:rPr>
              <a:t>trong</a:t>
            </a:r>
            <a:r>
              <a:rPr lang="en-US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dirty="0" err="1">
                <a:latin typeface="Times New Roman" pitchFamily="18" charset="0"/>
                <a:cs typeface="Times New Roman" pitchFamily="18" charset="0"/>
              </a:rPr>
              <a:t>vùng</a:t>
            </a:r>
            <a:r>
              <a:rPr lang="en-US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dirty="0" err="1">
                <a:latin typeface="Times New Roman" pitchFamily="18" charset="0"/>
                <a:cs typeface="Times New Roman" pitchFamily="18" charset="0"/>
              </a:rPr>
              <a:t>nào</a:t>
            </a:r>
            <a:r>
              <a:rPr lang="en-US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dirty="0" err="1">
                <a:latin typeface="Times New Roman" pitchFamily="18" charset="0"/>
                <a:cs typeface="Times New Roman" pitchFamily="18" charset="0"/>
              </a:rPr>
              <a:t>để</a:t>
            </a:r>
            <a:r>
              <a:rPr lang="en-US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dirty="0" err="1">
                <a:latin typeface="Times New Roman" pitchFamily="18" charset="0"/>
                <a:cs typeface="Times New Roman" pitchFamily="18" charset="0"/>
              </a:rPr>
              <a:t>thu</a:t>
            </a:r>
            <a:r>
              <a:rPr lang="en-US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dirty="0" err="1">
                <a:latin typeface="Times New Roman" pitchFamily="18" charset="0"/>
                <a:cs typeface="Times New Roman" pitchFamily="18" charset="0"/>
              </a:rPr>
              <a:t>hẹp</a:t>
            </a:r>
            <a:r>
              <a:rPr lang="en-US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dirty="0" err="1">
                <a:latin typeface="Times New Roman" pitchFamily="18" charset="0"/>
                <a:cs typeface="Times New Roman" pitchFamily="18" charset="0"/>
              </a:rPr>
              <a:t>lại</a:t>
            </a:r>
            <a:r>
              <a:rPr lang="en-US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dirty="0" err="1">
                <a:latin typeface="Times New Roman" pitchFamily="18" charset="0"/>
                <a:cs typeface="Times New Roman" pitchFamily="18" charset="0"/>
              </a:rPr>
              <a:t>không</a:t>
            </a:r>
            <a:r>
              <a:rPr lang="en-US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dirty="0" err="1">
                <a:latin typeface="Times New Roman" pitchFamily="18" charset="0"/>
                <a:cs typeface="Times New Roman" pitchFamily="18" charset="0"/>
              </a:rPr>
              <a:t>gian</a:t>
            </a:r>
            <a:r>
              <a:rPr lang="en-US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dirty="0" err="1">
                <a:latin typeface="Times New Roman" pitchFamily="18" charset="0"/>
                <a:cs typeface="Times New Roman" pitchFamily="18" charset="0"/>
              </a:rPr>
              <a:t>tìm</a:t>
            </a:r>
            <a:r>
              <a:rPr lang="en-US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dirty="0" err="1">
                <a:latin typeface="Times New Roman" pitchFamily="18" charset="0"/>
                <a:cs typeface="Times New Roman" pitchFamily="18" charset="0"/>
              </a:rPr>
              <a:t>kiếm</a:t>
            </a:r>
            <a:r>
              <a:rPr lang="en-US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dirty="0" err="1">
                <a:latin typeface="Times New Roman" pitchFamily="18" charset="0"/>
                <a:cs typeface="Times New Roman" pitchFamily="18" charset="0"/>
              </a:rPr>
              <a:t>và</a:t>
            </a:r>
            <a:r>
              <a:rPr lang="en-US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dirty="0" err="1">
                <a:latin typeface="Times New Roman" pitchFamily="18" charset="0"/>
                <a:cs typeface="Times New Roman" pitchFamily="18" charset="0"/>
              </a:rPr>
              <a:t>xử</a:t>
            </a:r>
            <a:r>
              <a:rPr lang="en-US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dirty="0" err="1">
                <a:latin typeface="Times New Roman" pitchFamily="18" charset="0"/>
                <a:cs typeface="Times New Roman" pitchFamily="18" charset="0"/>
              </a:rPr>
              <a:t>lý</a:t>
            </a:r>
            <a:r>
              <a:rPr lang="en-US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dirty="0" err="1">
                <a:latin typeface="Times New Roman" pitchFamily="18" charset="0"/>
                <a:cs typeface="Times New Roman" pitchFamily="18" charset="0"/>
              </a:rPr>
              <a:t>dữ</a:t>
            </a:r>
            <a:r>
              <a:rPr lang="en-US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dirty="0" err="1">
                <a:latin typeface="Times New Roman" pitchFamily="18" charset="0"/>
                <a:cs typeface="Times New Roman" pitchFamily="18" charset="0"/>
              </a:rPr>
              <a:t>liệu</a:t>
            </a:r>
            <a:r>
              <a:rPr lang="en-US" sz="1400" dirty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457200" lvl="0" indent="-260350" algn="l" rtl="0">
              <a:spcBef>
                <a:spcPts val="0"/>
              </a:spcBef>
              <a:spcAft>
                <a:spcPts val="0"/>
              </a:spcAft>
              <a:buSzPts val="500"/>
              <a:buChar char="●"/>
            </a:pPr>
            <a:endParaRPr dirty="0"/>
          </a:p>
        </p:txBody>
      </p:sp>
      <p:sp>
        <p:nvSpPr>
          <p:cNvPr id="961" name="Google Shape;961;p39"/>
          <p:cNvSpPr txBox="1">
            <a:spLocks noGrp="1"/>
          </p:cNvSpPr>
          <p:nvPr>
            <p:ph type="body" idx="2"/>
          </p:nvPr>
        </p:nvSpPr>
        <p:spPr>
          <a:xfrm>
            <a:off x="5061100" y="1947850"/>
            <a:ext cx="3366300" cy="246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27000" indent="0">
              <a:buNone/>
            </a:pPr>
            <a:r>
              <a:rPr lang="en-US" sz="1400" dirty="0">
                <a:latin typeface="Times New Roman" pitchFamily="18" charset="0"/>
                <a:cs typeface="Times New Roman" pitchFamily="18" charset="0"/>
              </a:rPr>
              <a:t>● </a:t>
            </a:r>
            <a:r>
              <a:rPr lang="en-US" sz="1400" dirty="0" err="1">
                <a:latin typeface="Times New Roman" pitchFamily="18" charset="0"/>
                <a:cs typeface="Times New Roman" pitchFamily="18" charset="0"/>
              </a:rPr>
              <a:t>Rất</a:t>
            </a:r>
            <a:r>
              <a:rPr lang="en-US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dirty="0" err="1">
                <a:latin typeface="Times New Roman" pitchFamily="18" charset="0"/>
                <a:cs typeface="Times New Roman" pitchFamily="18" charset="0"/>
              </a:rPr>
              <a:t>đơn</a:t>
            </a:r>
            <a:r>
              <a:rPr lang="en-US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dirty="0" err="1">
                <a:latin typeface="Times New Roman" pitchFamily="18" charset="0"/>
                <a:cs typeface="Times New Roman" pitchFamily="18" charset="0"/>
              </a:rPr>
              <a:t>giản</a:t>
            </a:r>
            <a:r>
              <a:rPr lang="en-US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dirty="0" err="1">
                <a:latin typeface="Times New Roman" pitchFamily="18" charset="0"/>
                <a:cs typeface="Times New Roman" pitchFamily="18" charset="0"/>
              </a:rPr>
              <a:t>người</a:t>
            </a:r>
            <a:r>
              <a:rPr lang="en-US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dirty="0" err="1">
                <a:latin typeface="Times New Roman" pitchFamily="18" charset="0"/>
                <a:cs typeface="Times New Roman" pitchFamily="18" charset="0"/>
              </a:rPr>
              <a:t>chơi</a:t>
            </a:r>
            <a:r>
              <a:rPr lang="en-US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dirty="0" err="1">
                <a:latin typeface="Times New Roman" pitchFamily="18" charset="0"/>
                <a:cs typeface="Times New Roman" pitchFamily="18" charset="0"/>
              </a:rPr>
              <a:t>chỉ</a:t>
            </a:r>
            <a:r>
              <a:rPr lang="en-US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dirty="0" err="1">
                <a:latin typeface="Times New Roman" pitchFamily="18" charset="0"/>
                <a:cs typeface="Times New Roman" pitchFamily="18" charset="0"/>
              </a:rPr>
              <a:t>cần</a:t>
            </a:r>
            <a:r>
              <a:rPr lang="en-US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dirty="0" err="1">
                <a:latin typeface="Times New Roman" pitchFamily="18" charset="0"/>
                <a:cs typeface="Times New Roman" pitchFamily="18" charset="0"/>
              </a:rPr>
              <a:t>nghĩ</a:t>
            </a:r>
            <a:r>
              <a:rPr lang="en-US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dirty="0" err="1">
                <a:latin typeface="Times New Roman" pitchFamily="18" charset="0"/>
                <a:cs typeface="Times New Roman" pitchFamily="18" charset="0"/>
              </a:rPr>
              <a:t>một</a:t>
            </a:r>
            <a:r>
              <a:rPr lang="en-US" sz="1400" dirty="0">
                <a:latin typeface="Times New Roman" pitchFamily="18" charset="0"/>
                <a:cs typeface="Times New Roman" pitchFamily="18" charset="0"/>
              </a:rPr>
              <a:t> con </a:t>
            </a:r>
            <a:r>
              <a:rPr lang="en-US" sz="1400" dirty="0" err="1">
                <a:latin typeface="Times New Roman" pitchFamily="18" charset="0"/>
                <a:cs typeface="Times New Roman" pitchFamily="18" charset="0"/>
              </a:rPr>
              <a:t>số</a:t>
            </a:r>
            <a:r>
              <a:rPr lang="en-US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dirty="0" err="1">
                <a:latin typeface="Times New Roman" pitchFamily="18" charset="0"/>
                <a:cs typeface="Times New Roman" pitchFamily="18" charset="0"/>
              </a:rPr>
              <a:t>ngẫu</a:t>
            </a:r>
            <a:r>
              <a:rPr lang="en-US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dirty="0" err="1">
                <a:latin typeface="Times New Roman" pitchFamily="18" charset="0"/>
                <a:cs typeface="Times New Roman" pitchFamily="18" charset="0"/>
              </a:rPr>
              <a:t>nhiên</a:t>
            </a:r>
            <a:r>
              <a:rPr lang="en-US" sz="1400" dirty="0">
                <a:latin typeface="Times New Roman" pitchFamily="18" charset="0"/>
                <a:cs typeface="Times New Roman" pitchFamily="18" charset="0"/>
              </a:rPr>
              <a:t>,</a:t>
            </a:r>
          </a:p>
          <a:p>
            <a:r>
              <a:rPr lang="en-US" sz="1400" dirty="0" err="1">
                <a:latin typeface="Times New Roman" pitchFamily="18" charset="0"/>
                <a:cs typeface="Times New Roman" pitchFamily="18" charset="0"/>
              </a:rPr>
              <a:t>Sau</a:t>
            </a:r>
            <a:r>
              <a:rPr lang="en-US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dirty="0" err="1">
                <a:latin typeface="Times New Roman" pitchFamily="18" charset="0"/>
                <a:cs typeface="Times New Roman" pitchFamily="18" charset="0"/>
              </a:rPr>
              <a:t>đó</a:t>
            </a:r>
            <a:r>
              <a:rPr lang="en-US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dirty="0" err="1">
                <a:latin typeface="Times New Roman" pitchFamily="18" charset="0"/>
                <a:cs typeface="Times New Roman" pitchFamily="18" charset="0"/>
              </a:rPr>
              <a:t>bạn</a:t>
            </a:r>
            <a:r>
              <a:rPr lang="en-US" sz="1400" dirty="0">
                <a:latin typeface="Times New Roman" pitchFamily="18" charset="0"/>
                <a:cs typeface="Times New Roman" pitchFamily="18" charset="0"/>
              </a:rPr>
              <a:t> hay </a:t>
            </a:r>
            <a:r>
              <a:rPr lang="en-US" sz="1400" dirty="0" err="1">
                <a:latin typeface="Times New Roman" pitchFamily="18" charset="0"/>
                <a:cs typeface="Times New Roman" pitchFamily="18" charset="0"/>
              </a:rPr>
              <a:t>trả</a:t>
            </a:r>
            <a:r>
              <a:rPr lang="en-US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dirty="0" err="1">
                <a:latin typeface="Times New Roman" pitchFamily="18" charset="0"/>
                <a:cs typeface="Times New Roman" pitchFamily="18" charset="0"/>
              </a:rPr>
              <a:t>lời</a:t>
            </a:r>
            <a:r>
              <a:rPr lang="en-US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dirty="0" err="1">
                <a:latin typeface="Times New Roman" pitchFamily="18" charset="0"/>
                <a:cs typeface="Times New Roman" pitchFamily="18" charset="0"/>
              </a:rPr>
              <a:t>những</a:t>
            </a:r>
            <a:r>
              <a:rPr lang="en-US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dirty="0" err="1">
                <a:latin typeface="Times New Roman" pitchFamily="18" charset="0"/>
                <a:cs typeface="Times New Roman" pitchFamily="18" charset="0"/>
              </a:rPr>
              <a:t>câu</a:t>
            </a:r>
            <a:r>
              <a:rPr lang="en-US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dirty="0" err="1">
                <a:latin typeface="Times New Roman" pitchFamily="18" charset="0"/>
                <a:cs typeface="Times New Roman" pitchFamily="18" charset="0"/>
              </a:rPr>
              <a:t>hỏi</a:t>
            </a:r>
            <a:r>
              <a:rPr lang="en-US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dirty="0" err="1">
                <a:latin typeface="Times New Roman" pitchFamily="18" charset="0"/>
                <a:cs typeface="Times New Roman" pitchFamily="18" charset="0"/>
              </a:rPr>
              <a:t>mà</a:t>
            </a:r>
            <a:r>
              <a:rPr lang="en-US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dirty="0" err="1">
                <a:latin typeface="Times New Roman" pitchFamily="18" charset="0"/>
                <a:cs typeface="Times New Roman" pitchFamily="18" charset="0"/>
              </a:rPr>
              <a:t>máy</a:t>
            </a:r>
            <a:r>
              <a:rPr lang="en-US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dirty="0" err="1">
                <a:latin typeface="Times New Roman" pitchFamily="18" charset="0"/>
                <a:cs typeface="Times New Roman" pitchFamily="18" charset="0"/>
              </a:rPr>
              <a:t>tính</a:t>
            </a:r>
            <a:r>
              <a:rPr lang="en-US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dirty="0" err="1">
                <a:latin typeface="Times New Roman" pitchFamily="18" charset="0"/>
                <a:cs typeface="Times New Roman" pitchFamily="18" charset="0"/>
              </a:rPr>
              <a:t>đặt</a:t>
            </a:r>
            <a:r>
              <a:rPr lang="en-US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dirty="0" err="1">
                <a:latin typeface="Times New Roman" pitchFamily="18" charset="0"/>
                <a:cs typeface="Times New Roman" pitchFamily="18" charset="0"/>
              </a:rPr>
              <a:t>ra</a:t>
            </a:r>
            <a:r>
              <a:rPr lang="en-US" sz="1400" dirty="0"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r>
              <a:rPr lang="en-US" sz="1400" dirty="0">
                <a:latin typeface="Times New Roman" pitchFamily="18" charset="0"/>
                <a:cs typeface="Times New Roman" pitchFamily="18" charset="0"/>
              </a:rPr>
              <a:t>○ </a:t>
            </a:r>
            <a:r>
              <a:rPr lang="en-US" sz="1400" dirty="0" err="1">
                <a:latin typeface="Times New Roman" pitchFamily="18" charset="0"/>
                <a:cs typeface="Times New Roman" pitchFamily="18" charset="0"/>
              </a:rPr>
              <a:t>Nếu</a:t>
            </a:r>
            <a:r>
              <a:rPr lang="en-US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dirty="0" err="1">
                <a:latin typeface="Times New Roman" pitchFamily="18" charset="0"/>
                <a:cs typeface="Times New Roman" pitchFamily="18" charset="0"/>
              </a:rPr>
              <a:t>đúng</a:t>
            </a:r>
            <a:r>
              <a:rPr lang="en-US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dirty="0" err="1">
                <a:latin typeface="Times New Roman" pitchFamily="18" charset="0"/>
                <a:cs typeface="Times New Roman" pitchFamily="18" charset="0"/>
              </a:rPr>
              <a:t>từ</a:t>
            </a:r>
            <a:r>
              <a:rPr lang="en-US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dirty="0" err="1">
                <a:latin typeface="Times New Roman" pitchFamily="18" charset="0"/>
                <a:cs typeface="Times New Roman" pitchFamily="18" charset="0"/>
              </a:rPr>
              <a:t>bàn</a:t>
            </a:r>
            <a:r>
              <a:rPr lang="en-US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dirty="0" err="1">
                <a:latin typeface="Times New Roman" pitchFamily="18" charset="0"/>
                <a:cs typeface="Times New Roman" pitchFamily="18" charset="0"/>
              </a:rPr>
              <a:t>phím</a:t>
            </a:r>
            <a:r>
              <a:rPr lang="en-US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dirty="0" err="1">
                <a:latin typeface="Times New Roman" pitchFamily="18" charset="0"/>
                <a:cs typeface="Times New Roman" pitchFamily="18" charset="0"/>
              </a:rPr>
              <a:t>gỡ</a:t>
            </a:r>
            <a:r>
              <a:rPr lang="en-US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dirty="0" err="1">
                <a:latin typeface="Times New Roman" pitchFamily="18" charset="0"/>
                <a:cs typeface="Times New Roman" pitchFamily="18" charset="0"/>
              </a:rPr>
              <a:t>chữ</a:t>
            </a:r>
            <a:r>
              <a:rPr lang="en-US" sz="1400" dirty="0">
                <a:latin typeface="Times New Roman" pitchFamily="18" charset="0"/>
                <a:cs typeface="Times New Roman" pitchFamily="18" charset="0"/>
              </a:rPr>
              <a:t> “y”</a:t>
            </a:r>
          </a:p>
          <a:p>
            <a:r>
              <a:rPr lang="en-US" sz="1400" dirty="0">
                <a:latin typeface="Times New Roman" pitchFamily="18" charset="0"/>
                <a:cs typeface="Times New Roman" pitchFamily="18" charset="0"/>
              </a:rPr>
              <a:t>○ </a:t>
            </a:r>
            <a:r>
              <a:rPr lang="en-US" sz="1400" dirty="0" err="1">
                <a:latin typeface="Times New Roman" pitchFamily="18" charset="0"/>
                <a:cs typeface="Times New Roman" pitchFamily="18" charset="0"/>
              </a:rPr>
              <a:t>Nếu</a:t>
            </a:r>
            <a:r>
              <a:rPr lang="en-US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dirty="0" err="1">
                <a:latin typeface="Times New Roman" pitchFamily="18" charset="0"/>
                <a:cs typeface="Times New Roman" pitchFamily="18" charset="0"/>
              </a:rPr>
              <a:t>sai</a:t>
            </a:r>
            <a:r>
              <a:rPr lang="en-US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dirty="0" err="1">
                <a:latin typeface="Times New Roman" pitchFamily="18" charset="0"/>
                <a:cs typeface="Times New Roman" pitchFamily="18" charset="0"/>
              </a:rPr>
              <a:t>từ</a:t>
            </a:r>
            <a:r>
              <a:rPr lang="en-US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dirty="0" err="1">
                <a:latin typeface="Times New Roman" pitchFamily="18" charset="0"/>
                <a:cs typeface="Times New Roman" pitchFamily="18" charset="0"/>
              </a:rPr>
              <a:t>bàn</a:t>
            </a:r>
            <a:r>
              <a:rPr lang="en-US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dirty="0" err="1">
                <a:latin typeface="Times New Roman" pitchFamily="18" charset="0"/>
                <a:cs typeface="Times New Roman" pitchFamily="18" charset="0"/>
              </a:rPr>
              <a:t>phím</a:t>
            </a:r>
            <a:r>
              <a:rPr lang="en-US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dirty="0" err="1">
                <a:latin typeface="Times New Roman" pitchFamily="18" charset="0"/>
                <a:cs typeface="Times New Roman" pitchFamily="18" charset="0"/>
              </a:rPr>
              <a:t>gỡ</a:t>
            </a:r>
            <a:r>
              <a:rPr lang="en-US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dirty="0" err="1">
                <a:latin typeface="Times New Roman" pitchFamily="18" charset="0"/>
                <a:cs typeface="Times New Roman" pitchFamily="18" charset="0"/>
              </a:rPr>
              <a:t>chữ</a:t>
            </a:r>
            <a:r>
              <a:rPr lang="en-US" sz="1400" dirty="0">
                <a:latin typeface="Times New Roman" pitchFamily="18" charset="0"/>
                <a:cs typeface="Times New Roman" pitchFamily="18" charset="0"/>
              </a:rPr>
              <a:t> “n”</a:t>
            </a:r>
          </a:p>
          <a:p>
            <a:pPr marL="457200" lvl="0" indent="-260350" algn="l" rtl="0">
              <a:spcBef>
                <a:spcPts val="0"/>
              </a:spcBef>
              <a:spcAft>
                <a:spcPts val="0"/>
              </a:spcAft>
              <a:buSzPts val="500"/>
              <a:buChar char="●"/>
            </a:pPr>
            <a:endParaRPr dirty="0"/>
          </a:p>
        </p:txBody>
      </p:sp>
      <p:sp>
        <p:nvSpPr>
          <p:cNvPr id="962" name="Google Shape;962;p39"/>
          <p:cNvSpPr txBox="1">
            <a:spLocks noGrp="1"/>
          </p:cNvSpPr>
          <p:nvPr>
            <p:ph type="title" idx="3"/>
          </p:nvPr>
        </p:nvSpPr>
        <p:spPr>
          <a:xfrm>
            <a:off x="854825" y="1470325"/>
            <a:ext cx="29445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Game: </a:t>
            </a:r>
            <a:r>
              <a:rPr lang="en-US" dirty="0" err="1"/>
              <a:t>Đoán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(Guess It) </a:t>
            </a:r>
            <a:endParaRPr dirty="0"/>
          </a:p>
        </p:txBody>
      </p:sp>
      <p:sp>
        <p:nvSpPr>
          <p:cNvPr id="963" name="Google Shape;963;p39"/>
          <p:cNvSpPr txBox="1">
            <a:spLocks noGrp="1"/>
          </p:cNvSpPr>
          <p:nvPr>
            <p:ph type="title" idx="4"/>
          </p:nvPr>
        </p:nvSpPr>
        <p:spPr>
          <a:xfrm>
            <a:off x="5123606" y="1465469"/>
            <a:ext cx="29445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dirty="0" err="1"/>
              <a:t>Luật</a:t>
            </a:r>
            <a:r>
              <a:rPr lang="en-US" dirty="0"/>
              <a:t> </a:t>
            </a:r>
            <a:r>
              <a:rPr lang="en-US" dirty="0" err="1"/>
              <a:t>chơi</a:t>
            </a:r>
            <a:endParaRPr lang="en-US" dirty="0"/>
          </a:p>
        </p:txBody>
      </p:sp>
      <p:grpSp>
        <p:nvGrpSpPr>
          <p:cNvPr id="965" name="Google Shape;965;p39"/>
          <p:cNvGrpSpPr/>
          <p:nvPr/>
        </p:nvGrpSpPr>
        <p:grpSpPr>
          <a:xfrm>
            <a:off x="-54824" y="3006849"/>
            <a:ext cx="1124601" cy="2022675"/>
            <a:chOff x="-54824" y="3006849"/>
            <a:chExt cx="1124601" cy="2022675"/>
          </a:xfrm>
        </p:grpSpPr>
        <p:sp>
          <p:nvSpPr>
            <p:cNvPr id="966" name="Google Shape;966;p39"/>
            <p:cNvSpPr/>
            <p:nvPr/>
          </p:nvSpPr>
          <p:spPr>
            <a:xfrm rot="10800000">
              <a:off x="59459" y="3006849"/>
              <a:ext cx="240475" cy="257803"/>
            </a:xfrm>
            <a:custGeom>
              <a:avLst/>
              <a:gdLst/>
              <a:ahLst/>
              <a:cxnLst/>
              <a:rect l="l" t="t" r="r" b="b"/>
              <a:pathLst>
                <a:path w="3263" h="3498" extrusionOk="0">
                  <a:moveTo>
                    <a:pt x="1632" y="307"/>
                  </a:moveTo>
                  <a:lnTo>
                    <a:pt x="1799" y="795"/>
                  </a:lnTo>
                  <a:cubicBezTo>
                    <a:pt x="1918" y="1152"/>
                    <a:pt x="2180" y="1438"/>
                    <a:pt x="2537" y="1569"/>
                  </a:cubicBezTo>
                  <a:lnTo>
                    <a:pt x="2977" y="1747"/>
                  </a:lnTo>
                  <a:lnTo>
                    <a:pt x="2537" y="1914"/>
                  </a:lnTo>
                  <a:cubicBezTo>
                    <a:pt x="2191" y="2057"/>
                    <a:pt x="1918" y="2343"/>
                    <a:pt x="1799" y="2700"/>
                  </a:cubicBezTo>
                  <a:lnTo>
                    <a:pt x="1632" y="3188"/>
                  </a:lnTo>
                  <a:lnTo>
                    <a:pt x="1465" y="2700"/>
                  </a:lnTo>
                  <a:cubicBezTo>
                    <a:pt x="1346" y="2343"/>
                    <a:pt x="1072" y="2057"/>
                    <a:pt x="727" y="1914"/>
                  </a:cubicBezTo>
                  <a:lnTo>
                    <a:pt x="286" y="1747"/>
                  </a:lnTo>
                  <a:lnTo>
                    <a:pt x="727" y="1569"/>
                  </a:lnTo>
                  <a:cubicBezTo>
                    <a:pt x="1072" y="1438"/>
                    <a:pt x="1346" y="1152"/>
                    <a:pt x="1465" y="795"/>
                  </a:cubicBezTo>
                  <a:lnTo>
                    <a:pt x="1632" y="307"/>
                  </a:lnTo>
                  <a:close/>
                  <a:moveTo>
                    <a:pt x="1632" y="0"/>
                  </a:moveTo>
                  <a:cubicBezTo>
                    <a:pt x="1602" y="0"/>
                    <a:pt x="1572" y="15"/>
                    <a:pt x="1560" y="45"/>
                  </a:cubicBezTo>
                  <a:lnTo>
                    <a:pt x="1322" y="747"/>
                  </a:lnTo>
                  <a:cubicBezTo>
                    <a:pt x="1215" y="1057"/>
                    <a:pt x="977" y="1319"/>
                    <a:pt x="667" y="1438"/>
                  </a:cubicBezTo>
                  <a:lnTo>
                    <a:pt x="48" y="1676"/>
                  </a:lnTo>
                  <a:cubicBezTo>
                    <a:pt x="25" y="1688"/>
                    <a:pt x="1" y="1712"/>
                    <a:pt x="1" y="1747"/>
                  </a:cubicBezTo>
                  <a:cubicBezTo>
                    <a:pt x="1" y="1771"/>
                    <a:pt x="25" y="1807"/>
                    <a:pt x="48" y="1819"/>
                  </a:cubicBezTo>
                  <a:lnTo>
                    <a:pt x="667" y="2057"/>
                  </a:lnTo>
                  <a:cubicBezTo>
                    <a:pt x="977" y="2176"/>
                    <a:pt x="1227" y="2426"/>
                    <a:pt x="1322" y="2747"/>
                  </a:cubicBezTo>
                  <a:lnTo>
                    <a:pt x="1560" y="3450"/>
                  </a:lnTo>
                  <a:cubicBezTo>
                    <a:pt x="1572" y="3474"/>
                    <a:pt x="1596" y="3498"/>
                    <a:pt x="1632" y="3498"/>
                  </a:cubicBezTo>
                  <a:cubicBezTo>
                    <a:pt x="1668" y="3498"/>
                    <a:pt x="1691" y="3474"/>
                    <a:pt x="1703" y="3450"/>
                  </a:cubicBezTo>
                  <a:lnTo>
                    <a:pt x="1941" y="2747"/>
                  </a:lnTo>
                  <a:cubicBezTo>
                    <a:pt x="2049" y="2426"/>
                    <a:pt x="2287" y="2176"/>
                    <a:pt x="2596" y="2057"/>
                  </a:cubicBezTo>
                  <a:lnTo>
                    <a:pt x="3215" y="1819"/>
                  </a:lnTo>
                  <a:cubicBezTo>
                    <a:pt x="3251" y="1807"/>
                    <a:pt x="3263" y="1771"/>
                    <a:pt x="3263" y="1747"/>
                  </a:cubicBezTo>
                  <a:cubicBezTo>
                    <a:pt x="3263" y="1712"/>
                    <a:pt x="3251" y="1688"/>
                    <a:pt x="3215" y="1676"/>
                  </a:cubicBezTo>
                  <a:lnTo>
                    <a:pt x="2596" y="1438"/>
                  </a:lnTo>
                  <a:cubicBezTo>
                    <a:pt x="2287" y="1307"/>
                    <a:pt x="2049" y="1057"/>
                    <a:pt x="1941" y="747"/>
                  </a:cubicBezTo>
                  <a:lnTo>
                    <a:pt x="1703" y="45"/>
                  </a:lnTo>
                  <a:cubicBezTo>
                    <a:pt x="1691" y="15"/>
                    <a:pt x="1662" y="0"/>
                    <a:pt x="163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39"/>
            <p:cNvSpPr/>
            <p:nvPr/>
          </p:nvSpPr>
          <p:spPr>
            <a:xfrm rot="10800000">
              <a:off x="645759" y="4573474"/>
              <a:ext cx="424019" cy="456049"/>
            </a:xfrm>
            <a:custGeom>
              <a:avLst/>
              <a:gdLst/>
              <a:ahLst/>
              <a:cxnLst/>
              <a:rect l="l" t="t" r="r" b="b"/>
              <a:pathLst>
                <a:path w="4395" h="4727" extrusionOk="0">
                  <a:moveTo>
                    <a:pt x="2191" y="0"/>
                  </a:moveTo>
                  <a:lnTo>
                    <a:pt x="1858" y="988"/>
                  </a:lnTo>
                  <a:cubicBezTo>
                    <a:pt x="1703" y="1465"/>
                    <a:pt x="1334" y="1846"/>
                    <a:pt x="870" y="2024"/>
                  </a:cubicBezTo>
                  <a:lnTo>
                    <a:pt x="1" y="2369"/>
                  </a:lnTo>
                  <a:lnTo>
                    <a:pt x="870" y="2703"/>
                  </a:lnTo>
                  <a:cubicBezTo>
                    <a:pt x="1334" y="2893"/>
                    <a:pt x="1703" y="3262"/>
                    <a:pt x="1858" y="3739"/>
                  </a:cubicBezTo>
                  <a:lnTo>
                    <a:pt x="2191" y="4727"/>
                  </a:lnTo>
                  <a:lnTo>
                    <a:pt x="2525" y="3739"/>
                  </a:lnTo>
                  <a:cubicBezTo>
                    <a:pt x="2680" y="3262"/>
                    <a:pt x="3049" y="2893"/>
                    <a:pt x="3513" y="2703"/>
                  </a:cubicBezTo>
                  <a:lnTo>
                    <a:pt x="4394" y="2369"/>
                  </a:lnTo>
                  <a:lnTo>
                    <a:pt x="3513" y="2024"/>
                  </a:lnTo>
                  <a:cubicBezTo>
                    <a:pt x="3049" y="1846"/>
                    <a:pt x="2680" y="1465"/>
                    <a:pt x="2525" y="988"/>
                  </a:cubicBezTo>
                  <a:lnTo>
                    <a:pt x="2191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39"/>
            <p:cNvSpPr/>
            <p:nvPr/>
          </p:nvSpPr>
          <p:spPr>
            <a:xfrm rot="10800000">
              <a:off x="-54824" y="3940962"/>
              <a:ext cx="560631" cy="603177"/>
            </a:xfrm>
            <a:custGeom>
              <a:avLst/>
              <a:gdLst/>
              <a:ahLst/>
              <a:cxnLst/>
              <a:rect l="l" t="t" r="r" b="b"/>
              <a:pathLst>
                <a:path w="5811" h="6252" extrusionOk="0">
                  <a:moveTo>
                    <a:pt x="2906" y="0"/>
                  </a:moveTo>
                  <a:lnTo>
                    <a:pt x="2465" y="1310"/>
                  </a:lnTo>
                  <a:cubicBezTo>
                    <a:pt x="2251" y="1929"/>
                    <a:pt x="1775" y="2429"/>
                    <a:pt x="1156" y="2679"/>
                  </a:cubicBezTo>
                  <a:lnTo>
                    <a:pt x="1" y="3120"/>
                  </a:lnTo>
                  <a:lnTo>
                    <a:pt x="1156" y="3572"/>
                  </a:lnTo>
                  <a:cubicBezTo>
                    <a:pt x="1775" y="3810"/>
                    <a:pt x="2251" y="4322"/>
                    <a:pt x="2465" y="4942"/>
                  </a:cubicBezTo>
                  <a:lnTo>
                    <a:pt x="2906" y="6251"/>
                  </a:lnTo>
                  <a:lnTo>
                    <a:pt x="3346" y="4942"/>
                  </a:lnTo>
                  <a:cubicBezTo>
                    <a:pt x="3549" y="4322"/>
                    <a:pt x="4025" y="3810"/>
                    <a:pt x="4644" y="3572"/>
                  </a:cubicBezTo>
                  <a:lnTo>
                    <a:pt x="5811" y="3120"/>
                  </a:lnTo>
                  <a:lnTo>
                    <a:pt x="4644" y="2679"/>
                  </a:lnTo>
                  <a:cubicBezTo>
                    <a:pt x="4037" y="2429"/>
                    <a:pt x="3549" y="1929"/>
                    <a:pt x="3346" y="1310"/>
                  </a:cubicBezTo>
                  <a:lnTo>
                    <a:pt x="2906" y="0"/>
                  </a:ln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74" name="Google Shape;974;p39"/>
          <p:cNvSpPr txBox="1">
            <a:spLocks noGrp="1"/>
          </p:cNvSpPr>
          <p:nvPr>
            <p:ph type="title"/>
          </p:nvPr>
        </p:nvSpPr>
        <p:spPr>
          <a:xfrm>
            <a:off x="713225" y="588084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5.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GAME ĐOÁN SỐ</a:t>
            </a:r>
            <a:endParaRPr b="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39"/>
          <p:cNvSpPr txBox="1">
            <a:spLocks noGrp="1"/>
          </p:cNvSpPr>
          <p:nvPr>
            <p:ph type="body" idx="1"/>
          </p:nvPr>
        </p:nvSpPr>
        <p:spPr>
          <a:xfrm>
            <a:off x="779900" y="1947850"/>
            <a:ext cx="3487300" cy="246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27000" indent="0">
              <a:buNone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●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Mục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tiêu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của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nhóm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là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thiết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kế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một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game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đơn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giản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có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thể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chạy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tốt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trên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máy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tính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Và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game “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Đoán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số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”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là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sự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lựa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chọn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của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nhóm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127000" indent="0">
              <a:buNone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● Game “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Đoán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số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”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dựa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trên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luật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chơi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đơn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giản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,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dễ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hiểu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đáp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ứng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nhu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cầu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về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trình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độ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và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phù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hợp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với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lứa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tuổi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457200" lvl="0" indent="-260350" algn="l" rtl="0">
              <a:spcBef>
                <a:spcPts val="0"/>
              </a:spcBef>
              <a:spcAft>
                <a:spcPts val="0"/>
              </a:spcAft>
              <a:buSzPts val="500"/>
              <a:buChar char="●"/>
            </a:pPr>
            <a:endParaRPr dirty="0"/>
          </a:p>
        </p:txBody>
      </p:sp>
      <p:sp>
        <p:nvSpPr>
          <p:cNvPr id="961" name="Google Shape;961;p39"/>
          <p:cNvSpPr txBox="1">
            <a:spLocks noGrp="1"/>
          </p:cNvSpPr>
          <p:nvPr>
            <p:ph type="body" idx="2"/>
          </p:nvPr>
        </p:nvSpPr>
        <p:spPr>
          <a:xfrm>
            <a:off x="5061100" y="1947850"/>
            <a:ext cx="3366300" cy="246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27000" indent="0">
              <a:buNone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●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Người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chơi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nghĩ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số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 marL="127000" indent="0">
              <a:buNone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●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Nhập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con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số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từ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khoảng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…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đến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khoảng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…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để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máy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đoán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 marL="127000" indent="0">
              <a:buNone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●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Người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chọn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câu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trả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lời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phù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hợp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( yes of no ) </a:t>
            </a:r>
          </a:p>
          <a:p>
            <a:pPr marL="127000" indent="0">
              <a:buNone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●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Lặp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lại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đến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khi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chỉ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còn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1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số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 marL="196850" lvl="0" indent="0" algn="l" rtl="0">
              <a:spcBef>
                <a:spcPts val="0"/>
              </a:spcBef>
              <a:spcAft>
                <a:spcPts val="0"/>
              </a:spcAft>
              <a:buSzPts val="500"/>
              <a:buNone/>
            </a:pPr>
            <a:endParaRPr dirty="0"/>
          </a:p>
        </p:txBody>
      </p:sp>
      <p:sp>
        <p:nvSpPr>
          <p:cNvPr id="962" name="Google Shape;962;p39"/>
          <p:cNvSpPr txBox="1">
            <a:spLocks noGrp="1"/>
          </p:cNvSpPr>
          <p:nvPr>
            <p:ph type="title" idx="3"/>
          </p:nvPr>
        </p:nvSpPr>
        <p:spPr>
          <a:xfrm>
            <a:off x="854825" y="1470325"/>
            <a:ext cx="29445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dirty="0" err="1"/>
              <a:t>Mục</a:t>
            </a:r>
            <a:r>
              <a:rPr lang="en-US" dirty="0"/>
              <a:t> </a:t>
            </a:r>
            <a:r>
              <a:rPr lang="en-US" dirty="0" err="1"/>
              <a:t>tiêu</a:t>
            </a:r>
            <a:endParaRPr lang="en-US" dirty="0"/>
          </a:p>
        </p:txBody>
      </p:sp>
      <p:sp>
        <p:nvSpPr>
          <p:cNvPr id="963" name="Google Shape;963;p39"/>
          <p:cNvSpPr txBox="1">
            <a:spLocks noGrp="1"/>
          </p:cNvSpPr>
          <p:nvPr>
            <p:ph type="title" idx="4"/>
          </p:nvPr>
        </p:nvSpPr>
        <p:spPr>
          <a:xfrm>
            <a:off x="4876800" y="2038350"/>
            <a:ext cx="3657600" cy="38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tả</a:t>
            </a:r>
            <a:r>
              <a:rPr lang="en-US" dirty="0"/>
              <a:t> </a:t>
            </a:r>
            <a:r>
              <a:rPr lang="en-US" dirty="0" err="1"/>
              <a:t>thành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bước</a:t>
            </a:r>
            <a:r>
              <a:rPr lang="en-US" dirty="0"/>
              <a:t> (</a:t>
            </a:r>
            <a:r>
              <a:rPr lang="en-US" dirty="0" err="1"/>
              <a:t>bằng</a:t>
            </a:r>
            <a:r>
              <a:rPr lang="en-US" dirty="0"/>
              <a:t> </a:t>
            </a:r>
            <a:r>
              <a:rPr lang="en-US" dirty="0" err="1"/>
              <a:t>lời</a:t>
            </a:r>
            <a:r>
              <a:rPr lang="en-US" dirty="0"/>
              <a:t>)</a:t>
            </a:r>
            <a:br>
              <a:rPr lang="en-US" dirty="0"/>
            </a:br>
            <a:endParaRPr lang="en-US" dirty="0"/>
          </a:p>
        </p:txBody>
      </p:sp>
      <p:grpSp>
        <p:nvGrpSpPr>
          <p:cNvPr id="965" name="Google Shape;965;p39"/>
          <p:cNvGrpSpPr/>
          <p:nvPr/>
        </p:nvGrpSpPr>
        <p:grpSpPr>
          <a:xfrm>
            <a:off x="-54824" y="3006849"/>
            <a:ext cx="1124601" cy="2022675"/>
            <a:chOff x="-54824" y="3006849"/>
            <a:chExt cx="1124601" cy="2022675"/>
          </a:xfrm>
        </p:grpSpPr>
        <p:sp>
          <p:nvSpPr>
            <p:cNvPr id="966" name="Google Shape;966;p39"/>
            <p:cNvSpPr/>
            <p:nvPr/>
          </p:nvSpPr>
          <p:spPr>
            <a:xfrm rot="10800000">
              <a:off x="59459" y="3006849"/>
              <a:ext cx="240475" cy="257803"/>
            </a:xfrm>
            <a:custGeom>
              <a:avLst/>
              <a:gdLst/>
              <a:ahLst/>
              <a:cxnLst/>
              <a:rect l="l" t="t" r="r" b="b"/>
              <a:pathLst>
                <a:path w="3263" h="3498" extrusionOk="0">
                  <a:moveTo>
                    <a:pt x="1632" y="307"/>
                  </a:moveTo>
                  <a:lnTo>
                    <a:pt x="1799" y="795"/>
                  </a:lnTo>
                  <a:cubicBezTo>
                    <a:pt x="1918" y="1152"/>
                    <a:pt x="2180" y="1438"/>
                    <a:pt x="2537" y="1569"/>
                  </a:cubicBezTo>
                  <a:lnTo>
                    <a:pt x="2977" y="1747"/>
                  </a:lnTo>
                  <a:lnTo>
                    <a:pt x="2537" y="1914"/>
                  </a:lnTo>
                  <a:cubicBezTo>
                    <a:pt x="2191" y="2057"/>
                    <a:pt x="1918" y="2343"/>
                    <a:pt x="1799" y="2700"/>
                  </a:cubicBezTo>
                  <a:lnTo>
                    <a:pt x="1632" y="3188"/>
                  </a:lnTo>
                  <a:lnTo>
                    <a:pt x="1465" y="2700"/>
                  </a:lnTo>
                  <a:cubicBezTo>
                    <a:pt x="1346" y="2343"/>
                    <a:pt x="1072" y="2057"/>
                    <a:pt x="727" y="1914"/>
                  </a:cubicBezTo>
                  <a:lnTo>
                    <a:pt x="286" y="1747"/>
                  </a:lnTo>
                  <a:lnTo>
                    <a:pt x="727" y="1569"/>
                  </a:lnTo>
                  <a:cubicBezTo>
                    <a:pt x="1072" y="1438"/>
                    <a:pt x="1346" y="1152"/>
                    <a:pt x="1465" y="795"/>
                  </a:cubicBezTo>
                  <a:lnTo>
                    <a:pt x="1632" y="307"/>
                  </a:lnTo>
                  <a:close/>
                  <a:moveTo>
                    <a:pt x="1632" y="0"/>
                  </a:moveTo>
                  <a:cubicBezTo>
                    <a:pt x="1602" y="0"/>
                    <a:pt x="1572" y="15"/>
                    <a:pt x="1560" y="45"/>
                  </a:cubicBezTo>
                  <a:lnTo>
                    <a:pt x="1322" y="747"/>
                  </a:lnTo>
                  <a:cubicBezTo>
                    <a:pt x="1215" y="1057"/>
                    <a:pt x="977" y="1319"/>
                    <a:pt x="667" y="1438"/>
                  </a:cubicBezTo>
                  <a:lnTo>
                    <a:pt x="48" y="1676"/>
                  </a:lnTo>
                  <a:cubicBezTo>
                    <a:pt x="25" y="1688"/>
                    <a:pt x="1" y="1712"/>
                    <a:pt x="1" y="1747"/>
                  </a:cubicBezTo>
                  <a:cubicBezTo>
                    <a:pt x="1" y="1771"/>
                    <a:pt x="25" y="1807"/>
                    <a:pt x="48" y="1819"/>
                  </a:cubicBezTo>
                  <a:lnTo>
                    <a:pt x="667" y="2057"/>
                  </a:lnTo>
                  <a:cubicBezTo>
                    <a:pt x="977" y="2176"/>
                    <a:pt x="1227" y="2426"/>
                    <a:pt x="1322" y="2747"/>
                  </a:cubicBezTo>
                  <a:lnTo>
                    <a:pt x="1560" y="3450"/>
                  </a:lnTo>
                  <a:cubicBezTo>
                    <a:pt x="1572" y="3474"/>
                    <a:pt x="1596" y="3498"/>
                    <a:pt x="1632" y="3498"/>
                  </a:cubicBezTo>
                  <a:cubicBezTo>
                    <a:pt x="1668" y="3498"/>
                    <a:pt x="1691" y="3474"/>
                    <a:pt x="1703" y="3450"/>
                  </a:cubicBezTo>
                  <a:lnTo>
                    <a:pt x="1941" y="2747"/>
                  </a:lnTo>
                  <a:cubicBezTo>
                    <a:pt x="2049" y="2426"/>
                    <a:pt x="2287" y="2176"/>
                    <a:pt x="2596" y="2057"/>
                  </a:cubicBezTo>
                  <a:lnTo>
                    <a:pt x="3215" y="1819"/>
                  </a:lnTo>
                  <a:cubicBezTo>
                    <a:pt x="3251" y="1807"/>
                    <a:pt x="3263" y="1771"/>
                    <a:pt x="3263" y="1747"/>
                  </a:cubicBezTo>
                  <a:cubicBezTo>
                    <a:pt x="3263" y="1712"/>
                    <a:pt x="3251" y="1688"/>
                    <a:pt x="3215" y="1676"/>
                  </a:cubicBezTo>
                  <a:lnTo>
                    <a:pt x="2596" y="1438"/>
                  </a:lnTo>
                  <a:cubicBezTo>
                    <a:pt x="2287" y="1307"/>
                    <a:pt x="2049" y="1057"/>
                    <a:pt x="1941" y="747"/>
                  </a:cubicBezTo>
                  <a:lnTo>
                    <a:pt x="1703" y="45"/>
                  </a:lnTo>
                  <a:cubicBezTo>
                    <a:pt x="1691" y="15"/>
                    <a:pt x="1662" y="0"/>
                    <a:pt x="163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39"/>
            <p:cNvSpPr/>
            <p:nvPr/>
          </p:nvSpPr>
          <p:spPr>
            <a:xfrm rot="10800000">
              <a:off x="645759" y="4573474"/>
              <a:ext cx="424019" cy="456049"/>
            </a:xfrm>
            <a:custGeom>
              <a:avLst/>
              <a:gdLst/>
              <a:ahLst/>
              <a:cxnLst/>
              <a:rect l="l" t="t" r="r" b="b"/>
              <a:pathLst>
                <a:path w="4395" h="4727" extrusionOk="0">
                  <a:moveTo>
                    <a:pt x="2191" y="0"/>
                  </a:moveTo>
                  <a:lnTo>
                    <a:pt x="1858" y="988"/>
                  </a:lnTo>
                  <a:cubicBezTo>
                    <a:pt x="1703" y="1465"/>
                    <a:pt x="1334" y="1846"/>
                    <a:pt x="870" y="2024"/>
                  </a:cubicBezTo>
                  <a:lnTo>
                    <a:pt x="1" y="2369"/>
                  </a:lnTo>
                  <a:lnTo>
                    <a:pt x="870" y="2703"/>
                  </a:lnTo>
                  <a:cubicBezTo>
                    <a:pt x="1334" y="2893"/>
                    <a:pt x="1703" y="3262"/>
                    <a:pt x="1858" y="3739"/>
                  </a:cubicBezTo>
                  <a:lnTo>
                    <a:pt x="2191" y="4727"/>
                  </a:lnTo>
                  <a:lnTo>
                    <a:pt x="2525" y="3739"/>
                  </a:lnTo>
                  <a:cubicBezTo>
                    <a:pt x="2680" y="3262"/>
                    <a:pt x="3049" y="2893"/>
                    <a:pt x="3513" y="2703"/>
                  </a:cubicBezTo>
                  <a:lnTo>
                    <a:pt x="4394" y="2369"/>
                  </a:lnTo>
                  <a:lnTo>
                    <a:pt x="3513" y="2024"/>
                  </a:lnTo>
                  <a:cubicBezTo>
                    <a:pt x="3049" y="1846"/>
                    <a:pt x="2680" y="1465"/>
                    <a:pt x="2525" y="988"/>
                  </a:cubicBezTo>
                  <a:lnTo>
                    <a:pt x="2191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39"/>
            <p:cNvSpPr/>
            <p:nvPr/>
          </p:nvSpPr>
          <p:spPr>
            <a:xfrm rot="10800000">
              <a:off x="-54824" y="3940962"/>
              <a:ext cx="560631" cy="603177"/>
            </a:xfrm>
            <a:custGeom>
              <a:avLst/>
              <a:gdLst/>
              <a:ahLst/>
              <a:cxnLst/>
              <a:rect l="l" t="t" r="r" b="b"/>
              <a:pathLst>
                <a:path w="5811" h="6252" extrusionOk="0">
                  <a:moveTo>
                    <a:pt x="2906" y="0"/>
                  </a:moveTo>
                  <a:lnTo>
                    <a:pt x="2465" y="1310"/>
                  </a:lnTo>
                  <a:cubicBezTo>
                    <a:pt x="2251" y="1929"/>
                    <a:pt x="1775" y="2429"/>
                    <a:pt x="1156" y="2679"/>
                  </a:cubicBezTo>
                  <a:lnTo>
                    <a:pt x="1" y="3120"/>
                  </a:lnTo>
                  <a:lnTo>
                    <a:pt x="1156" y="3572"/>
                  </a:lnTo>
                  <a:cubicBezTo>
                    <a:pt x="1775" y="3810"/>
                    <a:pt x="2251" y="4322"/>
                    <a:pt x="2465" y="4942"/>
                  </a:cubicBezTo>
                  <a:lnTo>
                    <a:pt x="2906" y="6251"/>
                  </a:lnTo>
                  <a:lnTo>
                    <a:pt x="3346" y="4942"/>
                  </a:lnTo>
                  <a:cubicBezTo>
                    <a:pt x="3549" y="4322"/>
                    <a:pt x="4025" y="3810"/>
                    <a:pt x="4644" y="3572"/>
                  </a:cubicBezTo>
                  <a:lnTo>
                    <a:pt x="5811" y="3120"/>
                  </a:lnTo>
                  <a:lnTo>
                    <a:pt x="4644" y="2679"/>
                  </a:lnTo>
                  <a:cubicBezTo>
                    <a:pt x="4037" y="2429"/>
                    <a:pt x="3549" y="1929"/>
                    <a:pt x="3346" y="1310"/>
                  </a:cubicBezTo>
                  <a:lnTo>
                    <a:pt x="2906" y="0"/>
                  </a:ln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071005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588564"/>
            <a:ext cx="8077200" cy="572700"/>
          </a:xfrm>
        </p:spPr>
        <p:txBody>
          <a:bodyPr/>
          <a:lstStyle/>
          <a:p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5.1 </a:t>
            </a:r>
            <a:r>
              <a:rPr lang="en-US" sz="2800" dirty="0" err="1" smtClean="0">
                <a:latin typeface="Times New Roman" pitchFamily="18" charset="0"/>
                <a:cs typeface="Times New Roman" pitchFamily="18" charset="0"/>
              </a:rPr>
              <a:t>Xây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latin typeface="Times New Roman" pitchFamily="18" charset="0"/>
                <a:cs typeface="Times New Roman" pitchFamily="18" charset="0"/>
              </a:rPr>
              <a:t>dựng</a:t>
            </a: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latin typeface="Times New Roman" pitchFamily="18" charset="0"/>
                <a:cs typeface="Times New Roman" pitchFamily="18" charset="0"/>
              </a:rPr>
              <a:t>thuật</a:t>
            </a: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latin typeface="Times New Roman" pitchFamily="18" charset="0"/>
                <a:cs typeface="Times New Roman" pitchFamily="18" charset="0"/>
              </a:rPr>
              <a:t>toán</a:t>
            </a: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 game </a:t>
            </a:r>
            <a:r>
              <a:rPr lang="en-US" sz="2800" dirty="0" err="1">
                <a:latin typeface="Times New Roman" pitchFamily="18" charset="0"/>
                <a:cs typeface="Times New Roman" pitchFamily="18" charset="0"/>
              </a:rPr>
              <a:t>đoán</a:t>
            </a: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latin typeface="Times New Roman" pitchFamily="18" charset="0"/>
                <a:cs typeface="Times New Roman" pitchFamily="18" charset="0"/>
              </a:rPr>
              <a:t>số</a:t>
            </a: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latin typeface="Times New Roman" pitchFamily="18" charset="0"/>
                <a:cs typeface="Times New Roman" pitchFamily="18" charset="0"/>
              </a:rPr>
              <a:t>trong</a:t>
            </a: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java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grpSp>
        <p:nvGrpSpPr>
          <p:cNvPr id="3" name="Google Shape;786;p33"/>
          <p:cNvGrpSpPr/>
          <p:nvPr/>
        </p:nvGrpSpPr>
        <p:grpSpPr>
          <a:xfrm>
            <a:off x="1944414" y="1138991"/>
            <a:ext cx="4913586" cy="3718760"/>
            <a:chOff x="956924" y="1380150"/>
            <a:chExt cx="3615093" cy="2964328"/>
          </a:xfrm>
        </p:grpSpPr>
        <p:sp>
          <p:nvSpPr>
            <p:cNvPr id="4" name="Google Shape;787;p33"/>
            <p:cNvSpPr/>
            <p:nvPr/>
          </p:nvSpPr>
          <p:spPr>
            <a:xfrm>
              <a:off x="3600390" y="1452584"/>
              <a:ext cx="200379" cy="171306"/>
            </a:xfrm>
            <a:custGeom>
              <a:avLst/>
              <a:gdLst/>
              <a:ahLst/>
              <a:cxnLst/>
              <a:rect l="l" t="t" r="r" b="b"/>
              <a:pathLst>
                <a:path w="1537" h="1314" extrusionOk="0">
                  <a:moveTo>
                    <a:pt x="79" y="1"/>
                  </a:moveTo>
                  <a:cubicBezTo>
                    <a:pt x="73" y="1"/>
                    <a:pt x="67" y="2"/>
                    <a:pt x="60" y="4"/>
                  </a:cubicBezTo>
                  <a:cubicBezTo>
                    <a:pt x="13" y="16"/>
                    <a:pt x="1" y="63"/>
                    <a:pt x="13" y="99"/>
                  </a:cubicBezTo>
                  <a:cubicBezTo>
                    <a:pt x="251" y="802"/>
                    <a:pt x="739" y="1206"/>
                    <a:pt x="1453" y="1314"/>
                  </a:cubicBezTo>
                  <a:lnTo>
                    <a:pt x="1465" y="1314"/>
                  </a:lnTo>
                  <a:cubicBezTo>
                    <a:pt x="1501" y="1314"/>
                    <a:pt x="1525" y="1290"/>
                    <a:pt x="1537" y="1254"/>
                  </a:cubicBezTo>
                  <a:cubicBezTo>
                    <a:pt x="1537" y="1206"/>
                    <a:pt x="1513" y="1171"/>
                    <a:pt x="1477" y="1171"/>
                  </a:cubicBezTo>
                  <a:cubicBezTo>
                    <a:pt x="810" y="1063"/>
                    <a:pt x="382" y="706"/>
                    <a:pt x="156" y="51"/>
                  </a:cubicBezTo>
                  <a:cubicBezTo>
                    <a:pt x="136" y="22"/>
                    <a:pt x="108" y="1"/>
                    <a:pt x="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" name="Google Shape;788;p33"/>
            <p:cNvGrpSpPr/>
            <p:nvPr/>
          </p:nvGrpSpPr>
          <p:grpSpPr>
            <a:xfrm>
              <a:off x="1777395" y="1474934"/>
              <a:ext cx="2018496" cy="2013992"/>
              <a:chOff x="1097725" y="238125"/>
              <a:chExt cx="5248300" cy="5237950"/>
            </a:xfrm>
          </p:grpSpPr>
          <p:sp>
            <p:nvSpPr>
              <p:cNvPr id="11" name="Google Shape;789;p33"/>
              <p:cNvSpPr/>
              <p:nvPr/>
            </p:nvSpPr>
            <p:spPr>
              <a:xfrm>
                <a:off x="1097725" y="238125"/>
                <a:ext cx="5248300" cy="5237950"/>
              </a:xfrm>
              <a:custGeom>
                <a:avLst/>
                <a:gdLst/>
                <a:ahLst/>
                <a:cxnLst/>
                <a:rect l="l" t="t" r="r" b="b"/>
                <a:pathLst>
                  <a:path w="209932" h="209518" extrusionOk="0">
                    <a:moveTo>
                      <a:pt x="65541" y="0"/>
                    </a:moveTo>
                    <a:cubicBezTo>
                      <a:pt x="55423" y="0"/>
                      <a:pt x="45718" y="2728"/>
                      <a:pt x="36134" y="9203"/>
                    </a:cubicBezTo>
                    <a:cubicBezTo>
                      <a:pt x="12586" y="25110"/>
                      <a:pt x="1" y="54754"/>
                      <a:pt x="11842" y="105441"/>
                    </a:cubicBezTo>
                    <a:cubicBezTo>
                      <a:pt x="23683" y="156129"/>
                      <a:pt x="36089" y="200108"/>
                      <a:pt x="58757" y="207564"/>
                    </a:cubicBezTo>
                    <a:cubicBezTo>
                      <a:pt x="62781" y="208888"/>
                      <a:pt x="66999" y="209518"/>
                      <a:pt x="71406" y="209518"/>
                    </a:cubicBezTo>
                    <a:cubicBezTo>
                      <a:pt x="92252" y="209518"/>
                      <a:pt x="117322" y="195421"/>
                      <a:pt x="145959" y="173937"/>
                    </a:cubicBezTo>
                    <a:cubicBezTo>
                      <a:pt x="180649" y="147909"/>
                      <a:pt x="209932" y="125747"/>
                      <a:pt x="209622" y="97815"/>
                    </a:cubicBezTo>
                    <a:cubicBezTo>
                      <a:pt x="209324" y="71150"/>
                      <a:pt x="183909" y="51283"/>
                      <a:pt x="141267" y="28684"/>
                    </a:cubicBezTo>
                    <a:cubicBezTo>
                      <a:pt x="111969" y="13156"/>
                      <a:pt x="87759" y="0"/>
                      <a:pt x="6554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790;p33"/>
              <p:cNvSpPr/>
              <p:nvPr/>
            </p:nvSpPr>
            <p:spPr>
              <a:xfrm>
                <a:off x="2714911" y="1955625"/>
                <a:ext cx="665725" cy="914275"/>
              </a:xfrm>
              <a:custGeom>
                <a:avLst/>
                <a:gdLst/>
                <a:ahLst/>
                <a:cxnLst/>
                <a:rect l="l" t="t" r="r" b="b"/>
                <a:pathLst>
                  <a:path w="26629" h="36571" extrusionOk="0">
                    <a:moveTo>
                      <a:pt x="1" y="1"/>
                    </a:moveTo>
                    <a:lnTo>
                      <a:pt x="1" y="36571"/>
                    </a:lnTo>
                    <a:lnTo>
                      <a:pt x="26628" y="36571"/>
                    </a:lnTo>
                    <a:lnTo>
                      <a:pt x="26628" y="27814"/>
                    </a:lnTo>
                    <a:lnTo>
                      <a:pt x="10044" y="27814"/>
                    </a:lnTo>
                    <a:lnTo>
                      <a:pt x="1004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791;p33"/>
              <p:cNvSpPr/>
              <p:nvPr/>
            </p:nvSpPr>
            <p:spPr>
              <a:xfrm>
                <a:off x="3754036" y="1950475"/>
                <a:ext cx="928425" cy="927150"/>
              </a:xfrm>
              <a:custGeom>
                <a:avLst/>
                <a:gdLst/>
                <a:ahLst/>
                <a:cxnLst/>
                <a:rect l="l" t="t" r="r" b="b"/>
                <a:pathLst>
                  <a:path w="37137" h="37086" extrusionOk="0">
                    <a:moveTo>
                      <a:pt x="18542" y="8910"/>
                    </a:moveTo>
                    <a:cubicBezTo>
                      <a:pt x="19949" y="8910"/>
                      <a:pt x="21177" y="9176"/>
                      <a:pt x="22224" y="9709"/>
                    </a:cubicBezTo>
                    <a:cubicBezTo>
                      <a:pt x="23271" y="10241"/>
                      <a:pt x="24148" y="10945"/>
                      <a:pt x="24851" y="11820"/>
                    </a:cubicBezTo>
                    <a:cubicBezTo>
                      <a:pt x="25556" y="12695"/>
                      <a:pt x="26080" y="13708"/>
                      <a:pt x="26423" y="14860"/>
                    </a:cubicBezTo>
                    <a:cubicBezTo>
                      <a:pt x="26766" y="16011"/>
                      <a:pt x="26937" y="17204"/>
                      <a:pt x="26937" y="18439"/>
                    </a:cubicBezTo>
                    <a:cubicBezTo>
                      <a:pt x="26937" y="19642"/>
                      <a:pt x="26773" y="20837"/>
                      <a:pt x="26448" y="21993"/>
                    </a:cubicBezTo>
                    <a:cubicBezTo>
                      <a:pt x="26122" y="23161"/>
                      <a:pt x="25624" y="24200"/>
                      <a:pt x="24955" y="25110"/>
                    </a:cubicBezTo>
                    <a:cubicBezTo>
                      <a:pt x="24285" y="26019"/>
                      <a:pt x="23417" y="26757"/>
                      <a:pt x="22353" y="27324"/>
                    </a:cubicBezTo>
                    <a:cubicBezTo>
                      <a:pt x="21289" y="27891"/>
                      <a:pt x="20036" y="28174"/>
                      <a:pt x="18594" y="28174"/>
                    </a:cubicBezTo>
                    <a:cubicBezTo>
                      <a:pt x="17151" y="28174"/>
                      <a:pt x="15907" y="27899"/>
                      <a:pt x="14860" y="27350"/>
                    </a:cubicBezTo>
                    <a:cubicBezTo>
                      <a:pt x="13813" y="26801"/>
                      <a:pt x="12946" y="26080"/>
                      <a:pt x="12258" y="25187"/>
                    </a:cubicBezTo>
                    <a:cubicBezTo>
                      <a:pt x="11571" y="24296"/>
                      <a:pt x="11056" y="23274"/>
                      <a:pt x="10713" y="22123"/>
                    </a:cubicBezTo>
                    <a:cubicBezTo>
                      <a:pt x="10370" y="20972"/>
                      <a:pt x="10199" y="19779"/>
                      <a:pt x="10199" y="18543"/>
                    </a:cubicBezTo>
                    <a:cubicBezTo>
                      <a:pt x="10197" y="17349"/>
                      <a:pt x="10362" y="16161"/>
                      <a:pt x="10687" y="15014"/>
                    </a:cubicBezTo>
                    <a:cubicBezTo>
                      <a:pt x="11013" y="13863"/>
                      <a:pt x="11519" y="12834"/>
                      <a:pt x="12207" y="11924"/>
                    </a:cubicBezTo>
                    <a:cubicBezTo>
                      <a:pt x="12894" y="11014"/>
                      <a:pt x="13761" y="10284"/>
                      <a:pt x="14808" y="9735"/>
                    </a:cubicBezTo>
                    <a:cubicBezTo>
                      <a:pt x="15855" y="9186"/>
                      <a:pt x="17099" y="8910"/>
                      <a:pt x="18542" y="8910"/>
                    </a:cubicBezTo>
                    <a:close/>
                    <a:moveTo>
                      <a:pt x="18697" y="1"/>
                    </a:moveTo>
                    <a:cubicBezTo>
                      <a:pt x="15984" y="1"/>
                      <a:pt x="13487" y="508"/>
                      <a:pt x="11203" y="1521"/>
                    </a:cubicBezTo>
                    <a:cubicBezTo>
                      <a:pt x="8920" y="2535"/>
                      <a:pt x="6946" y="3891"/>
                      <a:pt x="5279" y="5590"/>
                    </a:cubicBezTo>
                    <a:cubicBezTo>
                      <a:pt x="3615" y="7289"/>
                      <a:pt x="2319" y="9256"/>
                      <a:pt x="1391" y="11487"/>
                    </a:cubicBezTo>
                    <a:cubicBezTo>
                      <a:pt x="464" y="13720"/>
                      <a:pt x="0" y="16037"/>
                      <a:pt x="0" y="18440"/>
                    </a:cubicBezTo>
                    <a:cubicBezTo>
                      <a:pt x="1" y="20809"/>
                      <a:pt x="447" y="23110"/>
                      <a:pt x="1339" y="25343"/>
                    </a:cubicBezTo>
                    <a:cubicBezTo>
                      <a:pt x="2232" y="27574"/>
                      <a:pt x="3485" y="29558"/>
                      <a:pt x="5099" y="31291"/>
                    </a:cubicBezTo>
                    <a:cubicBezTo>
                      <a:pt x="6713" y="33025"/>
                      <a:pt x="8654" y="34424"/>
                      <a:pt x="10920" y="35489"/>
                    </a:cubicBezTo>
                    <a:cubicBezTo>
                      <a:pt x="13187" y="36553"/>
                      <a:pt x="15710" y="37086"/>
                      <a:pt x="18492" y="37086"/>
                    </a:cubicBezTo>
                    <a:cubicBezTo>
                      <a:pt x="21204" y="37085"/>
                      <a:pt x="23702" y="36570"/>
                      <a:pt x="25986" y="35541"/>
                    </a:cubicBezTo>
                    <a:cubicBezTo>
                      <a:pt x="28270" y="34510"/>
                      <a:pt x="30235" y="33145"/>
                      <a:pt x="31882" y="31446"/>
                    </a:cubicBezTo>
                    <a:cubicBezTo>
                      <a:pt x="33532" y="29745"/>
                      <a:pt x="34819" y="27788"/>
                      <a:pt x="35746" y="25574"/>
                    </a:cubicBezTo>
                    <a:cubicBezTo>
                      <a:pt x="36672" y="23359"/>
                      <a:pt x="37136" y="21050"/>
                      <a:pt x="37136" y="18646"/>
                    </a:cubicBezTo>
                    <a:cubicBezTo>
                      <a:pt x="37135" y="16312"/>
                      <a:pt x="36698" y="14029"/>
                      <a:pt x="35823" y="11796"/>
                    </a:cubicBezTo>
                    <a:cubicBezTo>
                      <a:pt x="34948" y="9564"/>
                      <a:pt x="33702" y="7572"/>
                      <a:pt x="32089" y="5821"/>
                    </a:cubicBezTo>
                    <a:cubicBezTo>
                      <a:pt x="30476" y="4070"/>
                      <a:pt x="28536" y="2662"/>
                      <a:pt x="26269" y="1597"/>
                    </a:cubicBezTo>
                    <a:cubicBezTo>
                      <a:pt x="24003" y="533"/>
                      <a:pt x="21478" y="1"/>
                      <a:pt x="1869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792;p33"/>
              <p:cNvSpPr/>
              <p:nvPr/>
            </p:nvSpPr>
            <p:spPr>
              <a:xfrm>
                <a:off x="2561011" y="3482125"/>
                <a:ext cx="876900" cy="927125"/>
              </a:xfrm>
              <a:custGeom>
                <a:avLst/>
                <a:gdLst/>
                <a:ahLst/>
                <a:cxnLst/>
                <a:rect l="l" t="t" r="r" b="b"/>
                <a:pathLst>
                  <a:path w="35076" h="37085" extrusionOk="0">
                    <a:moveTo>
                      <a:pt x="18749" y="0"/>
                    </a:moveTo>
                    <a:cubicBezTo>
                      <a:pt x="16104" y="0"/>
                      <a:pt x="13641" y="472"/>
                      <a:pt x="11357" y="1416"/>
                    </a:cubicBezTo>
                    <a:cubicBezTo>
                      <a:pt x="9074" y="2362"/>
                      <a:pt x="7090" y="3649"/>
                      <a:pt x="5409" y="5279"/>
                    </a:cubicBezTo>
                    <a:cubicBezTo>
                      <a:pt x="3726" y="6911"/>
                      <a:pt x="2404" y="8834"/>
                      <a:pt x="1442" y="11048"/>
                    </a:cubicBezTo>
                    <a:cubicBezTo>
                      <a:pt x="481" y="13263"/>
                      <a:pt x="0" y="15658"/>
                      <a:pt x="0" y="18234"/>
                    </a:cubicBezTo>
                    <a:cubicBezTo>
                      <a:pt x="0" y="21220"/>
                      <a:pt x="480" y="23882"/>
                      <a:pt x="1442" y="26217"/>
                    </a:cubicBezTo>
                    <a:cubicBezTo>
                      <a:pt x="2404" y="28553"/>
                      <a:pt x="3691" y="30527"/>
                      <a:pt x="5306" y="32140"/>
                    </a:cubicBezTo>
                    <a:cubicBezTo>
                      <a:pt x="6918" y="33755"/>
                      <a:pt x="8807" y="34982"/>
                      <a:pt x="10971" y="35823"/>
                    </a:cubicBezTo>
                    <a:cubicBezTo>
                      <a:pt x="13136" y="36664"/>
                      <a:pt x="15401" y="37084"/>
                      <a:pt x="17769" y="37084"/>
                    </a:cubicBezTo>
                    <a:cubicBezTo>
                      <a:pt x="17771" y="37084"/>
                      <a:pt x="17773" y="37084"/>
                      <a:pt x="17775" y="37084"/>
                    </a:cubicBezTo>
                    <a:cubicBezTo>
                      <a:pt x="21171" y="37084"/>
                      <a:pt x="24174" y="35985"/>
                      <a:pt x="26784" y="33789"/>
                    </a:cubicBezTo>
                    <a:lnTo>
                      <a:pt x="26784" y="33789"/>
                    </a:lnTo>
                    <a:lnTo>
                      <a:pt x="26783" y="36827"/>
                    </a:lnTo>
                    <a:lnTo>
                      <a:pt x="35076" y="36827"/>
                    </a:lnTo>
                    <a:lnTo>
                      <a:pt x="35076" y="17357"/>
                    </a:lnTo>
                    <a:lnTo>
                      <a:pt x="20036" y="17357"/>
                    </a:lnTo>
                    <a:lnTo>
                      <a:pt x="20036" y="24569"/>
                    </a:lnTo>
                    <a:lnTo>
                      <a:pt x="26372" y="24569"/>
                    </a:lnTo>
                    <a:cubicBezTo>
                      <a:pt x="24140" y="26972"/>
                      <a:pt x="21564" y="28173"/>
                      <a:pt x="18646" y="28173"/>
                    </a:cubicBezTo>
                    <a:cubicBezTo>
                      <a:pt x="17376" y="28173"/>
                      <a:pt x="16225" y="27941"/>
                      <a:pt x="15195" y="27478"/>
                    </a:cubicBezTo>
                    <a:cubicBezTo>
                      <a:pt x="14165" y="27015"/>
                      <a:pt x="13281" y="26363"/>
                      <a:pt x="12543" y="25522"/>
                    </a:cubicBezTo>
                    <a:cubicBezTo>
                      <a:pt x="11805" y="24680"/>
                      <a:pt x="11229" y="23676"/>
                      <a:pt x="10817" y="22508"/>
                    </a:cubicBezTo>
                    <a:cubicBezTo>
                      <a:pt x="10405" y="21341"/>
                      <a:pt x="10199" y="20036"/>
                      <a:pt x="10199" y="18594"/>
                    </a:cubicBezTo>
                    <a:cubicBezTo>
                      <a:pt x="10199" y="17185"/>
                      <a:pt x="10405" y="15889"/>
                      <a:pt x="10817" y="14705"/>
                    </a:cubicBezTo>
                    <a:cubicBezTo>
                      <a:pt x="11229" y="13520"/>
                      <a:pt x="11797" y="12497"/>
                      <a:pt x="12517" y="11640"/>
                    </a:cubicBezTo>
                    <a:cubicBezTo>
                      <a:pt x="13237" y="10782"/>
                      <a:pt x="14095" y="10113"/>
                      <a:pt x="15092" y="9632"/>
                    </a:cubicBezTo>
                    <a:cubicBezTo>
                      <a:pt x="16087" y="9151"/>
                      <a:pt x="17185" y="8911"/>
                      <a:pt x="18388" y="8911"/>
                    </a:cubicBezTo>
                    <a:cubicBezTo>
                      <a:pt x="20002" y="8911"/>
                      <a:pt x="21530" y="9349"/>
                      <a:pt x="22973" y="10224"/>
                    </a:cubicBezTo>
                    <a:cubicBezTo>
                      <a:pt x="24415" y="11099"/>
                      <a:pt x="25496" y="12259"/>
                      <a:pt x="26217" y="13701"/>
                    </a:cubicBezTo>
                    <a:lnTo>
                      <a:pt x="33687" y="7984"/>
                    </a:lnTo>
                    <a:cubicBezTo>
                      <a:pt x="33033" y="6748"/>
                      <a:pt x="32192" y="5640"/>
                      <a:pt x="31162" y="4662"/>
                    </a:cubicBezTo>
                    <a:cubicBezTo>
                      <a:pt x="30132" y="3683"/>
                      <a:pt x="28974" y="2842"/>
                      <a:pt x="27687" y="2138"/>
                    </a:cubicBezTo>
                    <a:cubicBezTo>
                      <a:pt x="26398" y="1433"/>
                      <a:pt x="24998" y="901"/>
                      <a:pt x="23487" y="540"/>
                    </a:cubicBezTo>
                    <a:cubicBezTo>
                      <a:pt x="21975" y="180"/>
                      <a:pt x="20396" y="0"/>
                      <a:pt x="1874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793;p33"/>
              <p:cNvSpPr/>
              <p:nvPr/>
            </p:nvSpPr>
            <p:spPr>
              <a:xfrm>
                <a:off x="3858961" y="3483425"/>
                <a:ext cx="928425" cy="927125"/>
              </a:xfrm>
              <a:custGeom>
                <a:avLst/>
                <a:gdLst/>
                <a:ahLst/>
                <a:cxnLst/>
                <a:rect l="l" t="t" r="r" b="b"/>
                <a:pathLst>
                  <a:path w="37137" h="37085" extrusionOk="0">
                    <a:moveTo>
                      <a:pt x="18542" y="8909"/>
                    </a:moveTo>
                    <a:cubicBezTo>
                      <a:pt x="19949" y="8909"/>
                      <a:pt x="21178" y="9175"/>
                      <a:pt x="22225" y="9708"/>
                    </a:cubicBezTo>
                    <a:cubicBezTo>
                      <a:pt x="23272" y="10240"/>
                      <a:pt x="24148" y="10943"/>
                      <a:pt x="24851" y="11819"/>
                    </a:cubicBezTo>
                    <a:cubicBezTo>
                      <a:pt x="25557" y="12694"/>
                      <a:pt x="26081" y="13708"/>
                      <a:pt x="26424" y="14858"/>
                    </a:cubicBezTo>
                    <a:cubicBezTo>
                      <a:pt x="26767" y="16009"/>
                      <a:pt x="26938" y="17202"/>
                      <a:pt x="26938" y="18439"/>
                    </a:cubicBezTo>
                    <a:cubicBezTo>
                      <a:pt x="26938" y="19640"/>
                      <a:pt x="26774" y="20835"/>
                      <a:pt x="26449" y="21992"/>
                    </a:cubicBezTo>
                    <a:cubicBezTo>
                      <a:pt x="26123" y="23161"/>
                      <a:pt x="25625" y="24199"/>
                      <a:pt x="24956" y="25109"/>
                    </a:cubicBezTo>
                    <a:cubicBezTo>
                      <a:pt x="24285" y="26018"/>
                      <a:pt x="23418" y="26756"/>
                      <a:pt x="22354" y="27323"/>
                    </a:cubicBezTo>
                    <a:cubicBezTo>
                      <a:pt x="21290" y="27889"/>
                      <a:pt x="20037" y="28174"/>
                      <a:pt x="18594" y="28174"/>
                    </a:cubicBezTo>
                    <a:cubicBezTo>
                      <a:pt x="17152" y="28172"/>
                      <a:pt x="15908" y="27897"/>
                      <a:pt x="14861" y="27349"/>
                    </a:cubicBezTo>
                    <a:cubicBezTo>
                      <a:pt x="13814" y="26800"/>
                      <a:pt x="12946" y="26079"/>
                      <a:pt x="12259" y="25186"/>
                    </a:cubicBezTo>
                    <a:cubicBezTo>
                      <a:pt x="11571" y="24294"/>
                      <a:pt x="11056" y="23273"/>
                      <a:pt x="10714" y="22123"/>
                    </a:cubicBezTo>
                    <a:cubicBezTo>
                      <a:pt x="10371" y="20971"/>
                      <a:pt x="10199" y="19778"/>
                      <a:pt x="10199" y="18542"/>
                    </a:cubicBezTo>
                    <a:lnTo>
                      <a:pt x="10200" y="18542"/>
                    </a:lnTo>
                    <a:cubicBezTo>
                      <a:pt x="10198" y="17348"/>
                      <a:pt x="10362" y="16161"/>
                      <a:pt x="10688" y="15013"/>
                    </a:cubicBezTo>
                    <a:cubicBezTo>
                      <a:pt x="11014" y="13863"/>
                      <a:pt x="11520" y="12833"/>
                      <a:pt x="12208" y="11922"/>
                    </a:cubicBezTo>
                    <a:cubicBezTo>
                      <a:pt x="12894" y="11012"/>
                      <a:pt x="13761" y="10283"/>
                      <a:pt x="14809" y="9734"/>
                    </a:cubicBezTo>
                    <a:cubicBezTo>
                      <a:pt x="15856" y="9184"/>
                      <a:pt x="17100" y="8909"/>
                      <a:pt x="18542" y="8909"/>
                    </a:cubicBezTo>
                    <a:close/>
                    <a:moveTo>
                      <a:pt x="18688" y="0"/>
                    </a:moveTo>
                    <a:cubicBezTo>
                      <a:pt x="15979" y="0"/>
                      <a:pt x="13485" y="506"/>
                      <a:pt x="11204" y="1520"/>
                    </a:cubicBezTo>
                    <a:cubicBezTo>
                      <a:pt x="8921" y="2533"/>
                      <a:pt x="6946" y="3889"/>
                      <a:pt x="5280" y="5588"/>
                    </a:cubicBezTo>
                    <a:cubicBezTo>
                      <a:pt x="3616" y="7288"/>
                      <a:pt x="2319" y="9254"/>
                      <a:pt x="1392" y="11485"/>
                    </a:cubicBezTo>
                    <a:cubicBezTo>
                      <a:pt x="464" y="13718"/>
                      <a:pt x="1" y="16035"/>
                      <a:pt x="1" y="18439"/>
                    </a:cubicBezTo>
                    <a:cubicBezTo>
                      <a:pt x="1" y="20807"/>
                      <a:pt x="447" y="23107"/>
                      <a:pt x="1340" y="25341"/>
                    </a:cubicBezTo>
                    <a:cubicBezTo>
                      <a:pt x="2232" y="27574"/>
                      <a:pt x="3486" y="29557"/>
                      <a:pt x="5100" y="31290"/>
                    </a:cubicBezTo>
                    <a:cubicBezTo>
                      <a:pt x="6714" y="33025"/>
                      <a:pt x="8655" y="34424"/>
                      <a:pt x="10921" y="35488"/>
                    </a:cubicBezTo>
                    <a:cubicBezTo>
                      <a:pt x="13186" y="36552"/>
                      <a:pt x="15710" y="37084"/>
                      <a:pt x="18491" y="37084"/>
                    </a:cubicBezTo>
                    <a:cubicBezTo>
                      <a:pt x="21204" y="37084"/>
                      <a:pt x="23702" y="36569"/>
                      <a:pt x="25987" y="35539"/>
                    </a:cubicBezTo>
                    <a:cubicBezTo>
                      <a:pt x="28270" y="34509"/>
                      <a:pt x="30236" y="33145"/>
                      <a:pt x="31883" y="31444"/>
                    </a:cubicBezTo>
                    <a:cubicBezTo>
                      <a:pt x="33532" y="29745"/>
                      <a:pt x="34819" y="27787"/>
                      <a:pt x="35747" y="25572"/>
                    </a:cubicBezTo>
                    <a:cubicBezTo>
                      <a:pt x="36673" y="23358"/>
                      <a:pt x="37137" y="21048"/>
                      <a:pt x="37137" y="18645"/>
                    </a:cubicBezTo>
                    <a:cubicBezTo>
                      <a:pt x="37136" y="16310"/>
                      <a:pt x="36699" y="14027"/>
                      <a:pt x="35824" y="11796"/>
                    </a:cubicBezTo>
                    <a:cubicBezTo>
                      <a:pt x="34949" y="9563"/>
                      <a:pt x="33703" y="7571"/>
                      <a:pt x="32090" y="5820"/>
                    </a:cubicBezTo>
                    <a:cubicBezTo>
                      <a:pt x="30476" y="4069"/>
                      <a:pt x="28536" y="2661"/>
                      <a:pt x="26269" y="1597"/>
                    </a:cubicBezTo>
                    <a:cubicBezTo>
                      <a:pt x="24002" y="532"/>
                      <a:pt x="21478" y="0"/>
                      <a:pt x="18697" y="0"/>
                    </a:cubicBezTo>
                    <a:cubicBezTo>
                      <a:pt x="18694" y="0"/>
                      <a:pt x="18691" y="0"/>
                      <a:pt x="1868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794;p33"/>
              <p:cNvSpPr/>
              <p:nvPr/>
            </p:nvSpPr>
            <p:spPr>
              <a:xfrm>
                <a:off x="2688125" y="1159000"/>
                <a:ext cx="229325" cy="239450"/>
              </a:xfrm>
              <a:custGeom>
                <a:avLst/>
                <a:gdLst/>
                <a:ahLst/>
                <a:cxnLst/>
                <a:rect l="l" t="t" r="r" b="b"/>
                <a:pathLst>
                  <a:path w="9173" h="9578" extrusionOk="0">
                    <a:moveTo>
                      <a:pt x="0" y="1"/>
                    </a:moveTo>
                    <a:lnTo>
                      <a:pt x="3249" y="6381"/>
                    </a:lnTo>
                    <a:lnTo>
                      <a:pt x="3249" y="9577"/>
                    </a:lnTo>
                    <a:lnTo>
                      <a:pt x="5867" y="9577"/>
                    </a:lnTo>
                    <a:lnTo>
                      <a:pt x="5867" y="6407"/>
                    </a:lnTo>
                    <a:lnTo>
                      <a:pt x="9172" y="1"/>
                    </a:lnTo>
                    <a:lnTo>
                      <a:pt x="6312" y="1"/>
                    </a:lnTo>
                    <a:lnTo>
                      <a:pt x="4558" y="4141"/>
                    </a:lnTo>
                    <a:lnTo>
                      <a:pt x="284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795;p33"/>
              <p:cNvSpPr/>
              <p:nvPr/>
            </p:nvSpPr>
            <p:spPr>
              <a:xfrm>
                <a:off x="3200025" y="1157650"/>
                <a:ext cx="243200" cy="242825"/>
              </a:xfrm>
              <a:custGeom>
                <a:avLst/>
                <a:gdLst/>
                <a:ahLst/>
                <a:cxnLst/>
                <a:rect l="l" t="t" r="r" b="b"/>
                <a:pathLst>
                  <a:path w="9728" h="9713" extrusionOk="0">
                    <a:moveTo>
                      <a:pt x="4857" y="2334"/>
                    </a:moveTo>
                    <a:cubicBezTo>
                      <a:pt x="5226" y="2335"/>
                      <a:pt x="5547" y="2404"/>
                      <a:pt x="5823" y="2543"/>
                    </a:cubicBezTo>
                    <a:cubicBezTo>
                      <a:pt x="6089" y="2677"/>
                      <a:pt x="6323" y="2865"/>
                      <a:pt x="6510" y="3096"/>
                    </a:cubicBezTo>
                    <a:cubicBezTo>
                      <a:pt x="6698" y="3332"/>
                      <a:pt x="6837" y="3602"/>
                      <a:pt x="6922" y="3892"/>
                    </a:cubicBezTo>
                    <a:cubicBezTo>
                      <a:pt x="7011" y="4196"/>
                      <a:pt x="7057" y="4512"/>
                      <a:pt x="7057" y="4830"/>
                    </a:cubicBezTo>
                    <a:cubicBezTo>
                      <a:pt x="7057" y="5145"/>
                      <a:pt x="7012" y="5457"/>
                      <a:pt x="6927" y="5761"/>
                    </a:cubicBezTo>
                    <a:cubicBezTo>
                      <a:pt x="6843" y="6068"/>
                      <a:pt x="6712" y="6338"/>
                      <a:pt x="6537" y="6577"/>
                    </a:cubicBezTo>
                    <a:cubicBezTo>
                      <a:pt x="6361" y="6815"/>
                      <a:pt x="6135" y="7008"/>
                      <a:pt x="5855" y="7157"/>
                    </a:cubicBezTo>
                    <a:cubicBezTo>
                      <a:pt x="5576" y="7305"/>
                      <a:pt x="5250" y="7380"/>
                      <a:pt x="4872" y="7380"/>
                    </a:cubicBezTo>
                    <a:cubicBezTo>
                      <a:pt x="4492" y="7380"/>
                      <a:pt x="4167" y="7307"/>
                      <a:pt x="3892" y="7163"/>
                    </a:cubicBezTo>
                    <a:cubicBezTo>
                      <a:pt x="3617" y="7020"/>
                      <a:pt x="3391" y="6831"/>
                      <a:pt x="3212" y="6596"/>
                    </a:cubicBezTo>
                    <a:cubicBezTo>
                      <a:pt x="3027" y="6356"/>
                      <a:pt x="2890" y="6084"/>
                      <a:pt x="2807" y="5794"/>
                    </a:cubicBezTo>
                    <a:cubicBezTo>
                      <a:pt x="2716" y="5490"/>
                      <a:pt x="2671" y="5174"/>
                      <a:pt x="2672" y="4856"/>
                    </a:cubicBezTo>
                    <a:cubicBezTo>
                      <a:pt x="2672" y="4544"/>
                      <a:pt x="2715" y="4234"/>
                      <a:pt x="2800" y="3932"/>
                    </a:cubicBezTo>
                    <a:cubicBezTo>
                      <a:pt x="2881" y="3640"/>
                      <a:pt x="3016" y="3366"/>
                      <a:pt x="3197" y="3123"/>
                    </a:cubicBezTo>
                    <a:cubicBezTo>
                      <a:pt x="3380" y="2884"/>
                      <a:pt x="3612" y="2687"/>
                      <a:pt x="3879" y="2550"/>
                    </a:cubicBezTo>
                    <a:cubicBezTo>
                      <a:pt x="4154" y="2406"/>
                      <a:pt x="4479" y="2334"/>
                      <a:pt x="4857" y="2334"/>
                    </a:cubicBezTo>
                    <a:close/>
                    <a:moveTo>
                      <a:pt x="4897" y="1"/>
                    </a:moveTo>
                    <a:cubicBezTo>
                      <a:pt x="4186" y="1"/>
                      <a:pt x="3531" y="133"/>
                      <a:pt x="2935" y="398"/>
                    </a:cubicBezTo>
                    <a:cubicBezTo>
                      <a:pt x="2337" y="664"/>
                      <a:pt x="1819" y="1020"/>
                      <a:pt x="1384" y="1464"/>
                    </a:cubicBezTo>
                    <a:cubicBezTo>
                      <a:pt x="948" y="1909"/>
                      <a:pt x="601" y="2433"/>
                      <a:pt x="365" y="3009"/>
                    </a:cubicBezTo>
                    <a:cubicBezTo>
                      <a:pt x="124" y="3586"/>
                      <a:pt x="0" y="4205"/>
                      <a:pt x="1" y="4830"/>
                    </a:cubicBezTo>
                    <a:cubicBezTo>
                      <a:pt x="0" y="5449"/>
                      <a:pt x="119" y="6063"/>
                      <a:pt x="352" y="6637"/>
                    </a:cubicBezTo>
                    <a:cubicBezTo>
                      <a:pt x="580" y="7213"/>
                      <a:pt x="914" y="7742"/>
                      <a:pt x="1336" y="8196"/>
                    </a:cubicBezTo>
                    <a:cubicBezTo>
                      <a:pt x="1758" y="8650"/>
                      <a:pt x="2267" y="9017"/>
                      <a:pt x="2860" y="9295"/>
                    </a:cubicBezTo>
                    <a:cubicBezTo>
                      <a:pt x="3454" y="9574"/>
                      <a:pt x="4115" y="9713"/>
                      <a:pt x="4844" y="9713"/>
                    </a:cubicBezTo>
                    <a:cubicBezTo>
                      <a:pt x="5553" y="9713"/>
                      <a:pt x="6207" y="9577"/>
                      <a:pt x="6805" y="9308"/>
                    </a:cubicBezTo>
                    <a:cubicBezTo>
                      <a:pt x="7404" y="9038"/>
                      <a:pt x="7919" y="8682"/>
                      <a:pt x="8351" y="8235"/>
                    </a:cubicBezTo>
                    <a:cubicBezTo>
                      <a:pt x="8782" y="7792"/>
                      <a:pt x="9125" y="7270"/>
                      <a:pt x="9361" y="6698"/>
                    </a:cubicBezTo>
                    <a:cubicBezTo>
                      <a:pt x="9603" y="6124"/>
                      <a:pt x="9727" y="5507"/>
                      <a:pt x="9726" y="4883"/>
                    </a:cubicBezTo>
                    <a:cubicBezTo>
                      <a:pt x="9725" y="4270"/>
                      <a:pt x="9608" y="3661"/>
                      <a:pt x="9382" y="3089"/>
                    </a:cubicBezTo>
                    <a:cubicBezTo>
                      <a:pt x="9157" y="2512"/>
                      <a:pt x="8826" y="1981"/>
                      <a:pt x="8405" y="1524"/>
                    </a:cubicBezTo>
                    <a:cubicBezTo>
                      <a:pt x="7981" y="1066"/>
                      <a:pt x="7473" y="697"/>
                      <a:pt x="6880" y="418"/>
                    </a:cubicBezTo>
                    <a:cubicBezTo>
                      <a:pt x="6288" y="140"/>
                      <a:pt x="5627" y="1"/>
                      <a:pt x="489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796;p33"/>
              <p:cNvSpPr/>
              <p:nvPr/>
            </p:nvSpPr>
            <p:spPr>
              <a:xfrm>
                <a:off x="3761200" y="1159000"/>
                <a:ext cx="216200" cy="241500"/>
              </a:xfrm>
              <a:custGeom>
                <a:avLst/>
                <a:gdLst/>
                <a:ahLst/>
                <a:cxnLst/>
                <a:rect l="l" t="t" r="r" b="b"/>
                <a:pathLst>
                  <a:path w="8648" h="9660" extrusionOk="0">
                    <a:moveTo>
                      <a:pt x="0" y="1"/>
                    </a:moveTo>
                    <a:lnTo>
                      <a:pt x="0" y="4926"/>
                    </a:lnTo>
                    <a:cubicBezTo>
                      <a:pt x="0" y="5564"/>
                      <a:pt x="82" y="6169"/>
                      <a:pt x="244" y="6739"/>
                    </a:cubicBezTo>
                    <a:cubicBezTo>
                      <a:pt x="406" y="7310"/>
                      <a:pt x="663" y="7811"/>
                      <a:pt x="1012" y="8243"/>
                    </a:cubicBezTo>
                    <a:cubicBezTo>
                      <a:pt x="1363" y="8675"/>
                      <a:pt x="1810" y="9019"/>
                      <a:pt x="2355" y="9275"/>
                    </a:cubicBezTo>
                    <a:cubicBezTo>
                      <a:pt x="2900" y="9532"/>
                      <a:pt x="3554" y="9660"/>
                      <a:pt x="4318" y="9660"/>
                    </a:cubicBezTo>
                    <a:cubicBezTo>
                      <a:pt x="5055" y="9660"/>
                      <a:pt x="5696" y="9539"/>
                      <a:pt x="6239" y="9295"/>
                    </a:cubicBezTo>
                    <a:cubicBezTo>
                      <a:pt x="6784" y="9052"/>
                      <a:pt x="7235" y="8720"/>
                      <a:pt x="7595" y="8297"/>
                    </a:cubicBezTo>
                    <a:cubicBezTo>
                      <a:pt x="7955" y="7875"/>
                      <a:pt x="8220" y="7373"/>
                      <a:pt x="8391" y="6794"/>
                    </a:cubicBezTo>
                    <a:cubicBezTo>
                      <a:pt x="8562" y="6213"/>
                      <a:pt x="8647" y="5590"/>
                      <a:pt x="8647" y="4926"/>
                    </a:cubicBezTo>
                    <a:lnTo>
                      <a:pt x="8647" y="1"/>
                    </a:lnTo>
                    <a:lnTo>
                      <a:pt x="6017" y="1"/>
                    </a:lnTo>
                    <a:lnTo>
                      <a:pt x="6017" y="4924"/>
                    </a:lnTo>
                    <a:cubicBezTo>
                      <a:pt x="6018" y="5228"/>
                      <a:pt x="5987" y="5531"/>
                      <a:pt x="5923" y="5828"/>
                    </a:cubicBezTo>
                    <a:cubicBezTo>
                      <a:pt x="5860" y="6115"/>
                      <a:pt x="5760" y="6370"/>
                      <a:pt x="5626" y="6590"/>
                    </a:cubicBezTo>
                    <a:cubicBezTo>
                      <a:pt x="5494" y="6807"/>
                      <a:pt x="5314" y="6989"/>
                      <a:pt x="5099" y="7123"/>
                    </a:cubicBezTo>
                    <a:cubicBezTo>
                      <a:pt x="4883" y="7258"/>
                      <a:pt x="4623" y="7326"/>
                      <a:pt x="4317" y="7326"/>
                    </a:cubicBezTo>
                    <a:cubicBezTo>
                      <a:pt x="4010" y="7326"/>
                      <a:pt x="3752" y="7260"/>
                      <a:pt x="3543" y="7130"/>
                    </a:cubicBezTo>
                    <a:cubicBezTo>
                      <a:pt x="3330" y="6998"/>
                      <a:pt x="3152" y="6818"/>
                      <a:pt x="3023" y="6604"/>
                    </a:cubicBezTo>
                    <a:cubicBezTo>
                      <a:pt x="2888" y="6384"/>
                      <a:pt x="2787" y="6128"/>
                      <a:pt x="2726" y="5836"/>
                    </a:cubicBezTo>
                    <a:cubicBezTo>
                      <a:pt x="2662" y="5536"/>
                      <a:pt x="2630" y="5231"/>
                      <a:pt x="2630" y="4926"/>
                    </a:cubicBezTo>
                    <a:lnTo>
                      <a:pt x="263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797;p33"/>
              <p:cNvSpPr/>
              <p:nvPr/>
            </p:nvSpPr>
            <p:spPr>
              <a:xfrm>
                <a:off x="4308525" y="1159000"/>
                <a:ext cx="206775" cy="239475"/>
              </a:xfrm>
              <a:custGeom>
                <a:avLst/>
                <a:gdLst/>
                <a:ahLst/>
                <a:cxnLst/>
                <a:rect l="l" t="t" r="r" b="b"/>
                <a:pathLst>
                  <a:path w="8271" h="9579" extrusionOk="0">
                    <a:moveTo>
                      <a:pt x="4223" y="2295"/>
                    </a:moveTo>
                    <a:cubicBezTo>
                      <a:pt x="4384" y="2295"/>
                      <a:pt x="4546" y="2382"/>
                      <a:pt x="4708" y="2557"/>
                    </a:cubicBezTo>
                    <a:cubicBezTo>
                      <a:pt x="4871" y="2733"/>
                      <a:pt x="4953" y="2987"/>
                      <a:pt x="4953" y="3319"/>
                    </a:cubicBezTo>
                    <a:cubicBezTo>
                      <a:pt x="4951" y="3643"/>
                      <a:pt x="4881" y="3894"/>
                      <a:pt x="4742" y="4074"/>
                    </a:cubicBezTo>
                    <a:cubicBezTo>
                      <a:pt x="4603" y="4254"/>
                      <a:pt x="4452" y="4345"/>
                      <a:pt x="4290" y="4345"/>
                    </a:cubicBezTo>
                    <a:lnTo>
                      <a:pt x="2631" y="4345"/>
                    </a:lnTo>
                    <a:lnTo>
                      <a:pt x="2631" y="2295"/>
                    </a:lnTo>
                    <a:close/>
                    <a:moveTo>
                      <a:pt x="1" y="1"/>
                    </a:moveTo>
                    <a:lnTo>
                      <a:pt x="1" y="9578"/>
                    </a:lnTo>
                    <a:lnTo>
                      <a:pt x="2631" y="9578"/>
                    </a:lnTo>
                    <a:lnTo>
                      <a:pt x="2631" y="6637"/>
                    </a:lnTo>
                    <a:lnTo>
                      <a:pt x="3617" y="6637"/>
                    </a:lnTo>
                    <a:lnTo>
                      <a:pt x="5302" y="9578"/>
                    </a:lnTo>
                    <a:lnTo>
                      <a:pt x="8271" y="9578"/>
                    </a:lnTo>
                    <a:lnTo>
                      <a:pt x="6246" y="6058"/>
                    </a:lnTo>
                    <a:cubicBezTo>
                      <a:pt x="6679" y="5751"/>
                      <a:pt x="7016" y="5358"/>
                      <a:pt x="7259" y="4877"/>
                    </a:cubicBezTo>
                    <a:cubicBezTo>
                      <a:pt x="7501" y="4396"/>
                      <a:pt x="7622" y="3877"/>
                      <a:pt x="7622" y="3319"/>
                    </a:cubicBezTo>
                    <a:cubicBezTo>
                      <a:pt x="7622" y="2914"/>
                      <a:pt x="7542" y="2512"/>
                      <a:pt x="7380" y="2111"/>
                    </a:cubicBezTo>
                    <a:cubicBezTo>
                      <a:pt x="7222" y="1719"/>
                      <a:pt x="6996" y="1358"/>
                      <a:pt x="6712" y="1046"/>
                    </a:cubicBezTo>
                    <a:cubicBezTo>
                      <a:pt x="6429" y="736"/>
                      <a:pt x="6089" y="483"/>
                      <a:pt x="5693" y="291"/>
                    </a:cubicBezTo>
                    <a:cubicBezTo>
                      <a:pt x="5297" y="97"/>
                      <a:pt x="4865" y="1"/>
                      <a:pt x="439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798;p33"/>
              <p:cNvSpPr/>
              <p:nvPr/>
            </p:nvSpPr>
            <p:spPr>
              <a:xfrm>
                <a:off x="5268025" y="2778925"/>
                <a:ext cx="61375" cy="1937650"/>
              </a:xfrm>
              <a:custGeom>
                <a:avLst/>
                <a:gdLst/>
                <a:ahLst/>
                <a:cxnLst/>
                <a:rect l="l" t="t" r="r" b="b"/>
                <a:pathLst>
                  <a:path w="2455" h="77506" extrusionOk="0">
                    <a:moveTo>
                      <a:pt x="1" y="0"/>
                    </a:moveTo>
                    <a:lnTo>
                      <a:pt x="1" y="77506"/>
                    </a:lnTo>
                    <a:lnTo>
                      <a:pt x="2454" y="77506"/>
                    </a:lnTo>
                    <a:lnTo>
                      <a:pt x="245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799;p33"/>
              <p:cNvSpPr/>
              <p:nvPr/>
            </p:nvSpPr>
            <p:spPr>
              <a:xfrm>
                <a:off x="1982525" y="1430775"/>
                <a:ext cx="61350" cy="1573050"/>
              </a:xfrm>
              <a:custGeom>
                <a:avLst/>
                <a:gdLst/>
                <a:ahLst/>
                <a:cxnLst/>
                <a:rect l="l" t="t" r="r" b="b"/>
                <a:pathLst>
                  <a:path w="2454" h="62922" extrusionOk="0">
                    <a:moveTo>
                      <a:pt x="0" y="0"/>
                    </a:moveTo>
                    <a:lnTo>
                      <a:pt x="0" y="62922"/>
                    </a:lnTo>
                    <a:lnTo>
                      <a:pt x="2453" y="62922"/>
                    </a:lnTo>
                    <a:lnTo>
                      <a:pt x="245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800;p33"/>
              <p:cNvSpPr/>
              <p:nvPr/>
            </p:nvSpPr>
            <p:spPr>
              <a:xfrm>
                <a:off x="1882200" y="3263125"/>
                <a:ext cx="236575" cy="236525"/>
              </a:xfrm>
              <a:custGeom>
                <a:avLst/>
                <a:gdLst/>
                <a:ahLst/>
                <a:cxnLst/>
                <a:rect l="l" t="t" r="r" b="b"/>
                <a:pathLst>
                  <a:path w="9463" h="9461" extrusionOk="0">
                    <a:moveTo>
                      <a:pt x="4732" y="2452"/>
                    </a:moveTo>
                    <a:cubicBezTo>
                      <a:pt x="5987" y="2452"/>
                      <a:pt x="7010" y="3475"/>
                      <a:pt x="7010" y="4730"/>
                    </a:cubicBezTo>
                    <a:cubicBezTo>
                      <a:pt x="7010" y="5987"/>
                      <a:pt x="5989" y="7009"/>
                      <a:pt x="4732" y="7009"/>
                    </a:cubicBezTo>
                    <a:cubicBezTo>
                      <a:pt x="3475" y="7009"/>
                      <a:pt x="2453" y="5988"/>
                      <a:pt x="2453" y="4730"/>
                    </a:cubicBezTo>
                    <a:cubicBezTo>
                      <a:pt x="2453" y="3473"/>
                      <a:pt x="3475" y="2452"/>
                      <a:pt x="4732" y="2452"/>
                    </a:cubicBezTo>
                    <a:close/>
                    <a:moveTo>
                      <a:pt x="4732" y="0"/>
                    </a:moveTo>
                    <a:cubicBezTo>
                      <a:pt x="2124" y="0"/>
                      <a:pt x="1" y="2122"/>
                      <a:pt x="1" y="4730"/>
                    </a:cubicBezTo>
                    <a:cubicBezTo>
                      <a:pt x="1" y="7338"/>
                      <a:pt x="2124" y="9461"/>
                      <a:pt x="4732" y="9461"/>
                    </a:cubicBezTo>
                    <a:cubicBezTo>
                      <a:pt x="7341" y="9461"/>
                      <a:pt x="9463" y="7338"/>
                      <a:pt x="9463" y="4730"/>
                    </a:cubicBezTo>
                    <a:cubicBezTo>
                      <a:pt x="9463" y="2123"/>
                      <a:pt x="7339" y="0"/>
                      <a:pt x="473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801;p33"/>
              <p:cNvSpPr/>
              <p:nvPr/>
            </p:nvSpPr>
            <p:spPr>
              <a:xfrm>
                <a:off x="5180450" y="2322125"/>
                <a:ext cx="236575" cy="236575"/>
              </a:xfrm>
              <a:custGeom>
                <a:avLst/>
                <a:gdLst/>
                <a:ahLst/>
                <a:cxnLst/>
                <a:rect l="l" t="t" r="r" b="b"/>
                <a:pathLst>
                  <a:path w="9463" h="9463" extrusionOk="0">
                    <a:moveTo>
                      <a:pt x="4731" y="2452"/>
                    </a:moveTo>
                    <a:cubicBezTo>
                      <a:pt x="5987" y="2452"/>
                      <a:pt x="7009" y="3475"/>
                      <a:pt x="7009" y="4731"/>
                    </a:cubicBezTo>
                    <a:cubicBezTo>
                      <a:pt x="7009" y="5988"/>
                      <a:pt x="5988" y="7010"/>
                      <a:pt x="4731" y="7010"/>
                    </a:cubicBezTo>
                    <a:cubicBezTo>
                      <a:pt x="3474" y="7010"/>
                      <a:pt x="2452" y="5988"/>
                      <a:pt x="2452" y="4731"/>
                    </a:cubicBezTo>
                    <a:cubicBezTo>
                      <a:pt x="2452" y="3475"/>
                      <a:pt x="3474" y="2454"/>
                      <a:pt x="4731" y="2454"/>
                    </a:cubicBezTo>
                    <a:lnTo>
                      <a:pt x="4731" y="2452"/>
                    </a:lnTo>
                    <a:close/>
                    <a:moveTo>
                      <a:pt x="4731" y="0"/>
                    </a:moveTo>
                    <a:cubicBezTo>
                      <a:pt x="2123" y="0"/>
                      <a:pt x="0" y="2123"/>
                      <a:pt x="0" y="4731"/>
                    </a:cubicBezTo>
                    <a:cubicBezTo>
                      <a:pt x="0" y="7340"/>
                      <a:pt x="2123" y="9462"/>
                      <a:pt x="4731" y="9462"/>
                    </a:cubicBezTo>
                    <a:cubicBezTo>
                      <a:pt x="7340" y="9462"/>
                      <a:pt x="9462" y="7339"/>
                      <a:pt x="9462" y="4731"/>
                    </a:cubicBezTo>
                    <a:cubicBezTo>
                      <a:pt x="9462" y="2123"/>
                      <a:pt x="7338" y="0"/>
                      <a:pt x="473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" name="Google Shape;802;p33"/>
            <p:cNvSpPr/>
            <p:nvPr/>
          </p:nvSpPr>
          <p:spPr>
            <a:xfrm>
              <a:off x="956925" y="1380150"/>
              <a:ext cx="3615092" cy="2964328"/>
            </a:xfrm>
            <a:custGeom>
              <a:avLst/>
              <a:gdLst/>
              <a:ahLst/>
              <a:cxnLst/>
              <a:rect l="l" t="t" r="r" b="b"/>
              <a:pathLst>
                <a:path w="36553" h="27968" extrusionOk="0">
                  <a:moveTo>
                    <a:pt x="0" y="0"/>
                  </a:moveTo>
                  <a:lnTo>
                    <a:pt x="0" y="27968"/>
                  </a:lnTo>
                  <a:lnTo>
                    <a:pt x="36553" y="27968"/>
                  </a:lnTo>
                  <a:lnTo>
                    <a:pt x="36553" y="0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803;p33"/>
            <p:cNvSpPr/>
            <p:nvPr/>
          </p:nvSpPr>
          <p:spPr>
            <a:xfrm>
              <a:off x="956924" y="1381176"/>
              <a:ext cx="3615092" cy="183518"/>
            </a:xfrm>
            <a:custGeom>
              <a:avLst/>
              <a:gdLst/>
              <a:ahLst/>
              <a:cxnLst/>
              <a:rect l="l" t="t" r="r" b="b"/>
              <a:pathLst>
                <a:path w="36553" h="2620" extrusionOk="0">
                  <a:moveTo>
                    <a:pt x="0" y="0"/>
                  </a:moveTo>
                  <a:lnTo>
                    <a:pt x="0" y="2619"/>
                  </a:lnTo>
                  <a:lnTo>
                    <a:pt x="36553" y="2619"/>
                  </a:lnTo>
                  <a:lnTo>
                    <a:pt x="36553" y="0"/>
                  </a:ln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804;p33"/>
            <p:cNvSpPr/>
            <p:nvPr/>
          </p:nvSpPr>
          <p:spPr>
            <a:xfrm>
              <a:off x="1140305" y="1422799"/>
              <a:ext cx="97709" cy="96718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805;p33"/>
            <p:cNvSpPr/>
            <p:nvPr/>
          </p:nvSpPr>
          <p:spPr>
            <a:xfrm>
              <a:off x="1271591" y="1422799"/>
              <a:ext cx="97709" cy="96718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806;p33"/>
            <p:cNvSpPr/>
            <p:nvPr/>
          </p:nvSpPr>
          <p:spPr>
            <a:xfrm>
              <a:off x="1009019" y="1422799"/>
              <a:ext cx="97709" cy="96718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4" name="Picture 2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5874" y="1370502"/>
            <a:ext cx="4892126" cy="3487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6073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5.2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Xây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dựng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giao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diện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game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đoán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số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trong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java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swing.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grpSp>
        <p:nvGrpSpPr>
          <p:cNvPr id="3" name="Google Shape;786;p33"/>
          <p:cNvGrpSpPr/>
          <p:nvPr/>
        </p:nvGrpSpPr>
        <p:grpSpPr>
          <a:xfrm>
            <a:off x="797436" y="1205031"/>
            <a:ext cx="2803655" cy="2128578"/>
            <a:chOff x="956924" y="1380150"/>
            <a:chExt cx="3615093" cy="2964328"/>
          </a:xfrm>
        </p:grpSpPr>
        <p:sp>
          <p:nvSpPr>
            <p:cNvPr id="4" name="Google Shape;787;p33"/>
            <p:cNvSpPr/>
            <p:nvPr/>
          </p:nvSpPr>
          <p:spPr>
            <a:xfrm>
              <a:off x="3600390" y="1452584"/>
              <a:ext cx="200379" cy="171306"/>
            </a:xfrm>
            <a:custGeom>
              <a:avLst/>
              <a:gdLst/>
              <a:ahLst/>
              <a:cxnLst/>
              <a:rect l="l" t="t" r="r" b="b"/>
              <a:pathLst>
                <a:path w="1537" h="1314" extrusionOk="0">
                  <a:moveTo>
                    <a:pt x="79" y="1"/>
                  </a:moveTo>
                  <a:cubicBezTo>
                    <a:pt x="73" y="1"/>
                    <a:pt x="67" y="2"/>
                    <a:pt x="60" y="4"/>
                  </a:cubicBezTo>
                  <a:cubicBezTo>
                    <a:pt x="13" y="16"/>
                    <a:pt x="1" y="63"/>
                    <a:pt x="13" y="99"/>
                  </a:cubicBezTo>
                  <a:cubicBezTo>
                    <a:pt x="251" y="802"/>
                    <a:pt x="739" y="1206"/>
                    <a:pt x="1453" y="1314"/>
                  </a:cubicBezTo>
                  <a:lnTo>
                    <a:pt x="1465" y="1314"/>
                  </a:lnTo>
                  <a:cubicBezTo>
                    <a:pt x="1501" y="1314"/>
                    <a:pt x="1525" y="1290"/>
                    <a:pt x="1537" y="1254"/>
                  </a:cubicBezTo>
                  <a:cubicBezTo>
                    <a:pt x="1537" y="1206"/>
                    <a:pt x="1513" y="1171"/>
                    <a:pt x="1477" y="1171"/>
                  </a:cubicBezTo>
                  <a:cubicBezTo>
                    <a:pt x="810" y="1063"/>
                    <a:pt x="382" y="706"/>
                    <a:pt x="156" y="51"/>
                  </a:cubicBezTo>
                  <a:cubicBezTo>
                    <a:pt x="136" y="22"/>
                    <a:pt x="108" y="1"/>
                    <a:pt x="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" name="Google Shape;788;p33"/>
            <p:cNvGrpSpPr/>
            <p:nvPr/>
          </p:nvGrpSpPr>
          <p:grpSpPr>
            <a:xfrm>
              <a:off x="1777395" y="1474934"/>
              <a:ext cx="2018496" cy="2013992"/>
              <a:chOff x="1097725" y="238125"/>
              <a:chExt cx="5248300" cy="5237950"/>
            </a:xfrm>
          </p:grpSpPr>
          <p:sp>
            <p:nvSpPr>
              <p:cNvPr id="11" name="Google Shape;789;p33"/>
              <p:cNvSpPr/>
              <p:nvPr/>
            </p:nvSpPr>
            <p:spPr>
              <a:xfrm>
                <a:off x="1097725" y="238125"/>
                <a:ext cx="5248300" cy="5237950"/>
              </a:xfrm>
              <a:custGeom>
                <a:avLst/>
                <a:gdLst/>
                <a:ahLst/>
                <a:cxnLst/>
                <a:rect l="l" t="t" r="r" b="b"/>
                <a:pathLst>
                  <a:path w="209932" h="209518" extrusionOk="0">
                    <a:moveTo>
                      <a:pt x="65541" y="0"/>
                    </a:moveTo>
                    <a:cubicBezTo>
                      <a:pt x="55423" y="0"/>
                      <a:pt x="45718" y="2728"/>
                      <a:pt x="36134" y="9203"/>
                    </a:cubicBezTo>
                    <a:cubicBezTo>
                      <a:pt x="12586" y="25110"/>
                      <a:pt x="1" y="54754"/>
                      <a:pt x="11842" y="105441"/>
                    </a:cubicBezTo>
                    <a:cubicBezTo>
                      <a:pt x="23683" y="156129"/>
                      <a:pt x="36089" y="200108"/>
                      <a:pt x="58757" y="207564"/>
                    </a:cubicBezTo>
                    <a:cubicBezTo>
                      <a:pt x="62781" y="208888"/>
                      <a:pt x="66999" y="209518"/>
                      <a:pt x="71406" y="209518"/>
                    </a:cubicBezTo>
                    <a:cubicBezTo>
                      <a:pt x="92252" y="209518"/>
                      <a:pt x="117322" y="195421"/>
                      <a:pt x="145959" y="173937"/>
                    </a:cubicBezTo>
                    <a:cubicBezTo>
                      <a:pt x="180649" y="147909"/>
                      <a:pt x="209932" y="125747"/>
                      <a:pt x="209622" y="97815"/>
                    </a:cubicBezTo>
                    <a:cubicBezTo>
                      <a:pt x="209324" y="71150"/>
                      <a:pt x="183909" y="51283"/>
                      <a:pt x="141267" y="28684"/>
                    </a:cubicBezTo>
                    <a:cubicBezTo>
                      <a:pt x="111969" y="13156"/>
                      <a:pt x="87759" y="0"/>
                      <a:pt x="6554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790;p33"/>
              <p:cNvSpPr/>
              <p:nvPr/>
            </p:nvSpPr>
            <p:spPr>
              <a:xfrm>
                <a:off x="2714911" y="1955625"/>
                <a:ext cx="665725" cy="914275"/>
              </a:xfrm>
              <a:custGeom>
                <a:avLst/>
                <a:gdLst/>
                <a:ahLst/>
                <a:cxnLst/>
                <a:rect l="l" t="t" r="r" b="b"/>
                <a:pathLst>
                  <a:path w="26629" h="36571" extrusionOk="0">
                    <a:moveTo>
                      <a:pt x="1" y="1"/>
                    </a:moveTo>
                    <a:lnTo>
                      <a:pt x="1" y="36571"/>
                    </a:lnTo>
                    <a:lnTo>
                      <a:pt x="26628" y="36571"/>
                    </a:lnTo>
                    <a:lnTo>
                      <a:pt x="26628" y="27814"/>
                    </a:lnTo>
                    <a:lnTo>
                      <a:pt x="10044" y="27814"/>
                    </a:lnTo>
                    <a:lnTo>
                      <a:pt x="1004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791;p33"/>
              <p:cNvSpPr/>
              <p:nvPr/>
            </p:nvSpPr>
            <p:spPr>
              <a:xfrm>
                <a:off x="3754036" y="1950475"/>
                <a:ext cx="928425" cy="927150"/>
              </a:xfrm>
              <a:custGeom>
                <a:avLst/>
                <a:gdLst/>
                <a:ahLst/>
                <a:cxnLst/>
                <a:rect l="l" t="t" r="r" b="b"/>
                <a:pathLst>
                  <a:path w="37137" h="37086" extrusionOk="0">
                    <a:moveTo>
                      <a:pt x="18542" y="8910"/>
                    </a:moveTo>
                    <a:cubicBezTo>
                      <a:pt x="19949" y="8910"/>
                      <a:pt x="21177" y="9176"/>
                      <a:pt x="22224" y="9709"/>
                    </a:cubicBezTo>
                    <a:cubicBezTo>
                      <a:pt x="23271" y="10241"/>
                      <a:pt x="24148" y="10945"/>
                      <a:pt x="24851" y="11820"/>
                    </a:cubicBezTo>
                    <a:cubicBezTo>
                      <a:pt x="25556" y="12695"/>
                      <a:pt x="26080" y="13708"/>
                      <a:pt x="26423" y="14860"/>
                    </a:cubicBezTo>
                    <a:cubicBezTo>
                      <a:pt x="26766" y="16011"/>
                      <a:pt x="26937" y="17204"/>
                      <a:pt x="26937" y="18439"/>
                    </a:cubicBezTo>
                    <a:cubicBezTo>
                      <a:pt x="26937" y="19642"/>
                      <a:pt x="26773" y="20837"/>
                      <a:pt x="26448" y="21993"/>
                    </a:cubicBezTo>
                    <a:cubicBezTo>
                      <a:pt x="26122" y="23161"/>
                      <a:pt x="25624" y="24200"/>
                      <a:pt x="24955" y="25110"/>
                    </a:cubicBezTo>
                    <a:cubicBezTo>
                      <a:pt x="24285" y="26019"/>
                      <a:pt x="23417" y="26757"/>
                      <a:pt x="22353" y="27324"/>
                    </a:cubicBezTo>
                    <a:cubicBezTo>
                      <a:pt x="21289" y="27891"/>
                      <a:pt x="20036" y="28174"/>
                      <a:pt x="18594" y="28174"/>
                    </a:cubicBezTo>
                    <a:cubicBezTo>
                      <a:pt x="17151" y="28174"/>
                      <a:pt x="15907" y="27899"/>
                      <a:pt x="14860" y="27350"/>
                    </a:cubicBezTo>
                    <a:cubicBezTo>
                      <a:pt x="13813" y="26801"/>
                      <a:pt x="12946" y="26080"/>
                      <a:pt x="12258" y="25187"/>
                    </a:cubicBezTo>
                    <a:cubicBezTo>
                      <a:pt x="11571" y="24296"/>
                      <a:pt x="11056" y="23274"/>
                      <a:pt x="10713" y="22123"/>
                    </a:cubicBezTo>
                    <a:cubicBezTo>
                      <a:pt x="10370" y="20972"/>
                      <a:pt x="10199" y="19779"/>
                      <a:pt x="10199" y="18543"/>
                    </a:cubicBezTo>
                    <a:cubicBezTo>
                      <a:pt x="10197" y="17349"/>
                      <a:pt x="10362" y="16161"/>
                      <a:pt x="10687" y="15014"/>
                    </a:cubicBezTo>
                    <a:cubicBezTo>
                      <a:pt x="11013" y="13863"/>
                      <a:pt x="11519" y="12834"/>
                      <a:pt x="12207" y="11924"/>
                    </a:cubicBezTo>
                    <a:cubicBezTo>
                      <a:pt x="12894" y="11014"/>
                      <a:pt x="13761" y="10284"/>
                      <a:pt x="14808" y="9735"/>
                    </a:cubicBezTo>
                    <a:cubicBezTo>
                      <a:pt x="15855" y="9186"/>
                      <a:pt x="17099" y="8910"/>
                      <a:pt x="18542" y="8910"/>
                    </a:cubicBezTo>
                    <a:close/>
                    <a:moveTo>
                      <a:pt x="18697" y="1"/>
                    </a:moveTo>
                    <a:cubicBezTo>
                      <a:pt x="15984" y="1"/>
                      <a:pt x="13487" y="508"/>
                      <a:pt x="11203" y="1521"/>
                    </a:cubicBezTo>
                    <a:cubicBezTo>
                      <a:pt x="8920" y="2535"/>
                      <a:pt x="6946" y="3891"/>
                      <a:pt x="5279" y="5590"/>
                    </a:cubicBezTo>
                    <a:cubicBezTo>
                      <a:pt x="3615" y="7289"/>
                      <a:pt x="2319" y="9256"/>
                      <a:pt x="1391" y="11487"/>
                    </a:cubicBezTo>
                    <a:cubicBezTo>
                      <a:pt x="464" y="13720"/>
                      <a:pt x="0" y="16037"/>
                      <a:pt x="0" y="18440"/>
                    </a:cubicBezTo>
                    <a:cubicBezTo>
                      <a:pt x="1" y="20809"/>
                      <a:pt x="447" y="23110"/>
                      <a:pt x="1339" y="25343"/>
                    </a:cubicBezTo>
                    <a:cubicBezTo>
                      <a:pt x="2232" y="27574"/>
                      <a:pt x="3485" y="29558"/>
                      <a:pt x="5099" y="31291"/>
                    </a:cubicBezTo>
                    <a:cubicBezTo>
                      <a:pt x="6713" y="33025"/>
                      <a:pt x="8654" y="34424"/>
                      <a:pt x="10920" y="35489"/>
                    </a:cubicBezTo>
                    <a:cubicBezTo>
                      <a:pt x="13187" y="36553"/>
                      <a:pt x="15710" y="37086"/>
                      <a:pt x="18492" y="37086"/>
                    </a:cubicBezTo>
                    <a:cubicBezTo>
                      <a:pt x="21204" y="37085"/>
                      <a:pt x="23702" y="36570"/>
                      <a:pt x="25986" y="35541"/>
                    </a:cubicBezTo>
                    <a:cubicBezTo>
                      <a:pt x="28270" y="34510"/>
                      <a:pt x="30235" y="33145"/>
                      <a:pt x="31882" y="31446"/>
                    </a:cubicBezTo>
                    <a:cubicBezTo>
                      <a:pt x="33532" y="29745"/>
                      <a:pt x="34819" y="27788"/>
                      <a:pt x="35746" y="25574"/>
                    </a:cubicBezTo>
                    <a:cubicBezTo>
                      <a:pt x="36672" y="23359"/>
                      <a:pt x="37136" y="21050"/>
                      <a:pt x="37136" y="18646"/>
                    </a:cubicBezTo>
                    <a:cubicBezTo>
                      <a:pt x="37135" y="16312"/>
                      <a:pt x="36698" y="14029"/>
                      <a:pt x="35823" y="11796"/>
                    </a:cubicBezTo>
                    <a:cubicBezTo>
                      <a:pt x="34948" y="9564"/>
                      <a:pt x="33702" y="7572"/>
                      <a:pt x="32089" y="5821"/>
                    </a:cubicBezTo>
                    <a:cubicBezTo>
                      <a:pt x="30476" y="4070"/>
                      <a:pt x="28536" y="2662"/>
                      <a:pt x="26269" y="1597"/>
                    </a:cubicBezTo>
                    <a:cubicBezTo>
                      <a:pt x="24003" y="533"/>
                      <a:pt x="21478" y="1"/>
                      <a:pt x="1869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792;p33"/>
              <p:cNvSpPr/>
              <p:nvPr/>
            </p:nvSpPr>
            <p:spPr>
              <a:xfrm>
                <a:off x="2561011" y="3482125"/>
                <a:ext cx="876900" cy="927125"/>
              </a:xfrm>
              <a:custGeom>
                <a:avLst/>
                <a:gdLst/>
                <a:ahLst/>
                <a:cxnLst/>
                <a:rect l="l" t="t" r="r" b="b"/>
                <a:pathLst>
                  <a:path w="35076" h="37085" extrusionOk="0">
                    <a:moveTo>
                      <a:pt x="18749" y="0"/>
                    </a:moveTo>
                    <a:cubicBezTo>
                      <a:pt x="16104" y="0"/>
                      <a:pt x="13641" y="472"/>
                      <a:pt x="11357" y="1416"/>
                    </a:cubicBezTo>
                    <a:cubicBezTo>
                      <a:pt x="9074" y="2362"/>
                      <a:pt x="7090" y="3649"/>
                      <a:pt x="5409" y="5279"/>
                    </a:cubicBezTo>
                    <a:cubicBezTo>
                      <a:pt x="3726" y="6911"/>
                      <a:pt x="2404" y="8834"/>
                      <a:pt x="1442" y="11048"/>
                    </a:cubicBezTo>
                    <a:cubicBezTo>
                      <a:pt x="481" y="13263"/>
                      <a:pt x="0" y="15658"/>
                      <a:pt x="0" y="18234"/>
                    </a:cubicBezTo>
                    <a:cubicBezTo>
                      <a:pt x="0" y="21220"/>
                      <a:pt x="480" y="23882"/>
                      <a:pt x="1442" y="26217"/>
                    </a:cubicBezTo>
                    <a:cubicBezTo>
                      <a:pt x="2404" y="28553"/>
                      <a:pt x="3691" y="30527"/>
                      <a:pt x="5306" y="32140"/>
                    </a:cubicBezTo>
                    <a:cubicBezTo>
                      <a:pt x="6918" y="33755"/>
                      <a:pt x="8807" y="34982"/>
                      <a:pt x="10971" y="35823"/>
                    </a:cubicBezTo>
                    <a:cubicBezTo>
                      <a:pt x="13136" y="36664"/>
                      <a:pt x="15401" y="37084"/>
                      <a:pt x="17769" y="37084"/>
                    </a:cubicBezTo>
                    <a:cubicBezTo>
                      <a:pt x="17771" y="37084"/>
                      <a:pt x="17773" y="37084"/>
                      <a:pt x="17775" y="37084"/>
                    </a:cubicBezTo>
                    <a:cubicBezTo>
                      <a:pt x="21171" y="37084"/>
                      <a:pt x="24174" y="35985"/>
                      <a:pt x="26784" y="33789"/>
                    </a:cubicBezTo>
                    <a:lnTo>
                      <a:pt x="26784" y="33789"/>
                    </a:lnTo>
                    <a:lnTo>
                      <a:pt x="26783" y="36827"/>
                    </a:lnTo>
                    <a:lnTo>
                      <a:pt x="35076" y="36827"/>
                    </a:lnTo>
                    <a:lnTo>
                      <a:pt x="35076" y="17357"/>
                    </a:lnTo>
                    <a:lnTo>
                      <a:pt x="20036" y="17357"/>
                    </a:lnTo>
                    <a:lnTo>
                      <a:pt x="20036" y="24569"/>
                    </a:lnTo>
                    <a:lnTo>
                      <a:pt x="26372" y="24569"/>
                    </a:lnTo>
                    <a:cubicBezTo>
                      <a:pt x="24140" y="26972"/>
                      <a:pt x="21564" y="28173"/>
                      <a:pt x="18646" y="28173"/>
                    </a:cubicBezTo>
                    <a:cubicBezTo>
                      <a:pt x="17376" y="28173"/>
                      <a:pt x="16225" y="27941"/>
                      <a:pt x="15195" y="27478"/>
                    </a:cubicBezTo>
                    <a:cubicBezTo>
                      <a:pt x="14165" y="27015"/>
                      <a:pt x="13281" y="26363"/>
                      <a:pt x="12543" y="25522"/>
                    </a:cubicBezTo>
                    <a:cubicBezTo>
                      <a:pt x="11805" y="24680"/>
                      <a:pt x="11229" y="23676"/>
                      <a:pt x="10817" y="22508"/>
                    </a:cubicBezTo>
                    <a:cubicBezTo>
                      <a:pt x="10405" y="21341"/>
                      <a:pt x="10199" y="20036"/>
                      <a:pt x="10199" y="18594"/>
                    </a:cubicBezTo>
                    <a:cubicBezTo>
                      <a:pt x="10199" y="17185"/>
                      <a:pt x="10405" y="15889"/>
                      <a:pt x="10817" y="14705"/>
                    </a:cubicBezTo>
                    <a:cubicBezTo>
                      <a:pt x="11229" y="13520"/>
                      <a:pt x="11797" y="12497"/>
                      <a:pt x="12517" y="11640"/>
                    </a:cubicBezTo>
                    <a:cubicBezTo>
                      <a:pt x="13237" y="10782"/>
                      <a:pt x="14095" y="10113"/>
                      <a:pt x="15092" y="9632"/>
                    </a:cubicBezTo>
                    <a:cubicBezTo>
                      <a:pt x="16087" y="9151"/>
                      <a:pt x="17185" y="8911"/>
                      <a:pt x="18388" y="8911"/>
                    </a:cubicBezTo>
                    <a:cubicBezTo>
                      <a:pt x="20002" y="8911"/>
                      <a:pt x="21530" y="9349"/>
                      <a:pt x="22973" y="10224"/>
                    </a:cubicBezTo>
                    <a:cubicBezTo>
                      <a:pt x="24415" y="11099"/>
                      <a:pt x="25496" y="12259"/>
                      <a:pt x="26217" y="13701"/>
                    </a:cubicBezTo>
                    <a:lnTo>
                      <a:pt x="33687" y="7984"/>
                    </a:lnTo>
                    <a:cubicBezTo>
                      <a:pt x="33033" y="6748"/>
                      <a:pt x="32192" y="5640"/>
                      <a:pt x="31162" y="4662"/>
                    </a:cubicBezTo>
                    <a:cubicBezTo>
                      <a:pt x="30132" y="3683"/>
                      <a:pt x="28974" y="2842"/>
                      <a:pt x="27687" y="2138"/>
                    </a:cubicBezTo>
                    <a:cubicBezTo>
                      <a:pt x="26398" y="1433"/>
                      <a:pt x="24998" y="901"/>
                      <a:pt x="23487" y="540"/>
                    </a:cubicBezTo>
                    <a:cubicBezTo>
                      <a:pt x="21975" y="180"/>
                      <a:pt x="20396" y="0"/>
                      <a:pt x="1874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793;p33"/>
              <p:cNvSpPr/>
              <p:nvPr/>
            </p:nvSpPr>
            <p:spPr>
              <a:xfrm>
                <a:off x="3858961" y="3483425"/>
                <a:ext cx="928425" cy="927125"/>
              </a:xfrm>
              <a:custGeom>
                <a:avLst/>
                <a:gdLst/>
                <a:ahLst/>
                <a:cxnLst/>
                <a:rect l="l" t="t" r="r" b="b"/>
                <a:pathLst>
                  <a:path w="37137" h="37085" extrusionOk="0">
                    <a:moveTo>
                      <a:pt x="18542" y="8909"/>
                    </a:moveTo>
                    <a:cubicBezTo>
                      <a:pt x="19949" y="8909"/>
                      <a:pt x="21178" y="9175"/>
                      <a:pt x="22225" y="9708"/>
                    </a:cubicBezTo>
                    <a:cubicBezTo>
                      <a:pt x="23272" y="10240"/>
                      <a:pt x="24148" y="10943"/>
                      <a:pt x="24851" y="11819"/>
                    </a:cubicBezTo>
                    <a:cubicBezTo>
                      <a:pt x="25557" y="12694"/>
                      <a:pt x="26081" y="13708"/>
                      <a:pt x="26424" y="14858"/>
                    </a:cubicBezTo>
                    <a:cubicBezTo>
                      <a:pt x="26767" y="16009"/>
                      <a:pt x="26938" y="17202"/>
                      <a:pt x="26938" y="18439"/>
                    </a:cubicBezTo>
                    <a:cubicBezTo>
                      <a:pt x="26938" y="19640"/>
                      <a:pt x="26774" y="20835"/>
                      <a:pt x="26449" y="21992"/>
                    </a:cubicBezTo>
                    <a:cubicBezTo>
                      <a:pt x="26123" y="23161"/>
                      <a:pt x="25625" y="24199"/>
                      <a:pt x="24956" y="25109"/>
                    </a:cubicBezTo>
                    <a:cubicBezTo>
                      <a:pt x="24285" y="26018"/>
                      <a:pt x="23418" y="26756"/>
                      <a:pt x="22354" y="27323"/>
                    </a:cubicBezTo>
                    <a:cubicBezTo>
                      <a:pt x="21290" y="27889"/>
                      <a:pt x="20037" y="28174"/>
                      <a:pt x="18594" y="28174"/>
                    </a:cubicBezTo>
                    <a:cubicBezTo>
                      <a:pt x="17152" y="28172"/>
                      <a:pt x="15908" y="27897"/>
                      <a:pt x="14861" y="27349"/>
                    </a:cubicBezTo>
                    <a:cubicBezTo>
                      <a:pt x="13814" y="26800"/>
                      <a:pt x="12946" y="26079"/>
                      <a:pt x="12259" y="25186"/>
                    </a:cubicBezTo>
                    <a:cubicBezTo>
                      <a:pt x="11571" y="24294"/>
                      <a:pt x="11056" y="23273"/>
                      <a:pt x="10714" y="22123"/>
                    </a:cubicBezTo>
                    <a:cubicBezTo>
                      <a:pt x="10371" y="20971"/>
                      <a:pt x="10199" y="19778"/>
                      <a:pt x="10199" y="18542"/>
                    </a:cubicBezTo>
                    <a:lnTo>
                      <a:pt x="10200" y="18542"/>
                    </a:lnTo>
                    <a:cubicBezTo>
                      <a:pt x="10198" y="17348"/>
                      <a:pt x="10362" y="16161"/>
                      <a:pt x="10688" y="15013"/>
                    </a:cubicBezTo>
                    <a:cubicBezTo>
                      <a:pt x="11014" y="13863"/>
                      <a:pt x="11520" y="12833"/>
                      <a:pt x="12208" y="11922"/>
                    </a:cubicBezTo>
                    <a:cubicBezTo>
                      <a:pt x="12894" y="11012"/>
                      <a:pt x="13761" y="10283"/>
                      <a:pt x="14809" y="9734"/>
                    </a:cubicBezTo>
                    <a:cubicBezTo>
                      <a:pt x="15856" y="9184"/>
                      <a:pt x="17100" y="8909"/>
                      <a:pt x="18542" y="8909"/>
                    </a:cubicBezTo>
                    <a:close/>
                    <a:moveTo>
                      <a:pt x="18688" y="0"/>
                    </a:moveTo>
                    <a:cubicBezTo>
                      <a:pt x="15979" y="0"/>
                      <a:pt x="13485" y="506"/>
                      <a:pt x="11204" y="1520"/>
                    </a:cubicBezTo>
                    <a:cubicBezTo>
                      <a:pt x="8921" y="2533"/>
                      <a:pt x="6946" y="3889"/>
                      <a:pt x="5280" y="5588"/>
                    </a:cubicBezTo>
                    <a:cubicBezTo>
                      <a:pt x="3616" y="7288"/>
                      <a:pt x="2319" y="9254"/>
                      <a:pt x="1392" y="11485"/>
                    </a:cubicBezTo>
                    <a:cubicBezTo>
                      <a:pt x="464" y="13718"/>
                      <a:pt x="1" y="16035"/>
                      <a:pt x="1" y="18439"/>
                    </a:cubicBezTo>
                    <a:cubicBezTo>
                      <a:pt x="1" y="20807"/>
                      <a:pt x="447" y="23107"/>
                      <a:pt x="1340" y="25341"/>
                    </a:cubicBezTo>
                    <a:cubicBezTo>
                      <a:pt x="2232" y="27574"/>
                      <a:pt x="3486" y="29557"/>
                      <a:pt x="5100" y="31290"/>
                    </a:cubicBezTo>
                    <a:cubicBezTo>
                      <a:pt x="6714" y="33025"/>
                      <a:pt x="8655" y="34424"/>
                      <a:pt x="10921" y="35488"/>
                    </a:cubicBezTo>
                    <a:cubicBezTo>
                      <a:pt x="13186" y="36552"/>
                      <a:pt x="15710" y="37084"/>
                      <a:pt x="18491" y="37084"/>
                    </a:cubicBezTo>
                    <a:cubicBezTo>
                      <a:pt x="21204" y="37084"/>
                      <a:pt x="23702" y="36569"/>
                      <a:pt x="25987" y="35539"/>
                    </a:cubicBezTo>
                    <a:cubicBezTo>
                      <a:pt x="28270" y="34509"/>
                      <a:pt x="30236" y="33145"/>
                      <a:pt x="31883" y="31444"/>
                    </a:cubicBezTo>
                    <a:cubicBezTo>
                      <a:pt x="33532" y="29745"/>
                      <a:pt x="34819" y="27787"/>
                      <a:pt x="35747" y="25572"/>
                    </a:cubicBezTo>
                    <a:cubicBezTo>
                      <a:pt x="36673" y="23358"/>
                      <a:pt x="37137" y="21048"/>
                      <a:pt x="37137" y="18645"/>
                    </a:cubicBezTo>
                    <a:cubicBezTo>
                      <a:pt x="37136" y="16310"/>
                      <a:pt x="36699" y="14027"/>
                      <a:pt x="35824" y="11796"/>
                    </a:cubicBezTo>
                    <a:cubicBezTo>
                      <a:pt x="34949" y="9563"/>
                      <a:pt x="33703" y="7571"/>
                      <a:pt x="32090" y="5820"/>
                    </a:cubicBezTo>
                    <a:cubicBezTo>
                      <a:pt x="30476" y="4069"/>
                      <a:pt x="28536" y="2661"/>
                      <a:pt x="26269" y="1597"/>
                    </a:cubicBezTo>
                    <a:cubicBezTo>
                      <a:pt x="24002" y="532"/>
                      <a:pt x="21478" y="0"/>
                      <a:pt x="18697" y="0"/>
                    </a:cubicBezTo>
                    <a:cubicBezTo>
                      <a:pt x="18694" y="0"/>
                      <a:pt x="18691" y="0"/>
                      <a:pt x="1868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794;p33"/>
              <p:cNvSpPr/>
              <p:nvPr/>
            </p:nvSpPr>
            <p:spPr>
              <a:xfrm>
                <a:off x="2688125" y="1159000"/>
                <a:ext cx="229325" cy="239450"/>
              </a:xfrm>
              <a:custGeom>
                <a:avLst/>
                <a:gdLst/>
                <a:ahLst/>
                <a:cxnLst/>
                <a:rect l="l" t="t" r="r" b="b"/>
                <a:pathLst>
                  <a:path w="9173" h="9578" extrusionOk="0">
                    <a:moveTo>
                      <a:pt x="0" y="1"/>
                    </a:moveTo>
                    <a:lnTo>
                      <a:pt x="3249" y="6381"/>
                    </a:lnTo>
                    <a:lnTo>
                      <a:pt x="3249" y="9577"/>
                    </a:lnTo>
                    <a:lnTo>
                      <a:pt x="5867" y="9577"/>
                    </a:lnTo>
                    <a:lnTo>
                      <a:pt x="5867" y="6407"/>
                    </a:lnTo>
                    <a:lnTo>
                      <a:pt x="9172" y="1"/>
                    </a:lnTo>
                    <a:lnTo>
                      <a:pt x="6312" y="1"/>
                    </a:lnTo>
                    <a:lnTo>
                      <a:pt x="4558" y="4141"/>
                    </a:lnTo>
                    <a:lnTo>
                      <a:pt x="284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795;p33"/>
              <p:cNvSpPr/>
              <p:nvPr/>
            </p:nvSpPr>
            <p:spPr>
              <a:xfrm>
                <a:off x="3200025" y="1157650"/>
                <a:ext cx="243200" cy="242825"/>
              </a:xfrm>
              <a:custGeom>
                <a:avLst/>
                <a:gdLst/>
                <a:ahLst/>
                <a:cxnLst/>
                <a:rect l="l" t="t" r="r" b="b"/>
                <a:pathLst>
                  <a:path w="9728" h="9713" extrusionOk="0">
                    <a:moveTo>
                      <a:pt x="4857" y="2334"/>
                    </a:moveTo>
                    <a:cubicBezTo>
                      <a:pt x="5226" y="2335"/>
                      <a:pt x="5547" y="2404"/>
                      <a:pt x="5823" y="2543"/>
                    </a:cubicBezTo>
                    <a:cubicBezTo>
                      <a:pt x="6089" y="2677"/>
                      <a:pt x="6323" y="2865"/>
                      <a:pt x="6510" y="3096"/>
                    </a:cubicBezTo>
                    <a:cubicBezTo>
                      <a:pt x="6698" y="3332"/>
                      <a:pt x="6837" y="3602"/>
                      <a:pt x="6922" y="3892"/>
                    </a:cubicBezTo>
                    <a:cubicBezTo>
                      <a:pt x="7011" y="4196"/>
                      <a:pt x="7057" y="4512"/>
                      <a:pt x="7057" y="4830"/>
                    </a:cubicBezTo>
                    <a:cubicBezTo>
                      <a:pt x="7057" y="5145"/>
                      <a:pt x="7012" y="5457"/>
                      <a:pt x="6927" y="5761"/>
                    </a:cubicBezTo>
                    <a:cubicBezTo>
                      <a:pt x="6843" y="6068"/>
                      <a:pt x="6712" y="6338"/>
                      <a:pt x="6537" y="6577"/>
                    </a:cubicBezTo>
                    <a:cubicBezTo>
                      <a:pt x="6361" y="6815"/>
                      <a:pt x="6135" y="7008"/>
                      <a:pt x="5855" y="7157"/>
                    </a:cubicBezTo>
                    <a:cubicBezTo>
                      <a:pt x="5576" y="7305"/>
                      <a:pt x="5250" y="7380"/>
                      <a:pt x="4872" y="7380"/>
                    </a:cubicBezTo>
                    <a:cubicBezTo>
                      <a:pt x="4492" y="7380"/>
                      <a:pt x="4167" y="7307"/>
                      <a:pt x="3892" y="7163"/>
                    </a:cubicBezTo>
                    <a:cubicBezTo>
                      <a:pt x="3617" y="7020"/>
                      <a:pt x="3391" y="6831"/>
                      <a:pt x="3212" y="6596"/>
                    </a:cubicBezTo>
                    <a:cubicBezTo>
                      <a:pt x="3027" y="6356"/>
                      <a:pt x="2890" y="6084"/>
                      <a:pt x="2807" y="5794"/>
                    </a:cubicBezTo>
                    <a:cubicBezTo>
                      <a:pt x="2716" y="5490"/>
                      <a:pt x="2671" y="5174"/>
                      <a:pt x="2672" y="4856"/>
                    </a:cubicBezTo>
                    <a:cubicBezTo>
                      <a:pt x="2672" y="4544"/>
                      <a:pt x="2715" y="4234"/>
                      <a:pt x="2800" y="3932"/>
                    </a:cubicBezTo>
                    <a:cubicBezTo>
                      <a:pt x="2881" y="3640"/>
                      <a:pt x="3016" y="3366"/>
                      <a:pt x="3197" y="3123"/>
                    </a:cubicBezTo>
                    <a:cubicBezTo>
                      <a:pt x="3380" y="2884"/>
                      <a:pt x="3612" y="2687"/>
                      <a:pt x="3879" y="2550"/>
                    </a:cubicBezTo>
                    <a:cubicBezTo>
                      <a:pt x="4154" y="2406"/>
                      <a:pt x="4479" y="2334"/>
                      <a:pt x="4857" y="2334"/>
                    </a:cubicBezTo>
                    <a:close/>
                    <a:moveTo>
                      <a:pt x="4897" y="1"/>
                    </a:moveTo>
                    <a:cubicBezTo>
                      <a:pt x="4186" y="1"/>
                      <a:pt x="3531" y="133"/>
                      <a:pt x="2935" y="398"/>
                    </a:cubicBezTo>
                    <a:cubicBezTo>
                      <a:pt x="2337" y="664"/>
                      <a:pt x="1819" y="1020"/>
                      <a:pt x="1384" y="1464"/>
                    </a:cubicBezTo>
                    <a:cubicBezTo>
                      <a:pt x="948" y="1909"/>
                      <a:pt x="601" y="2433"/>
                      <a:pt x="365" y="3009"/>
                    </a:cubicBezTo>
                    <a:cubicBezTo>
                      <a:pt x="124" y="3586"/>
                      <a:pt x="0" y="4205"/>
                      <a:pt x="1" y="4830"/>
                    </a:cubicBezTo>
                    <a:cubicBezTo>
                      <a:pt x="0" y="5449"/>
                      <a:pt x="119" y="6063"/>
                      <a:pt x="352" y="6637"/>
                    </a:cubicBezTo>
                    <a:cubicBezTo>
                      <a:pt x="580" y="7213"/>
                      <a:pt x="914" y="7742"/>
                      <a:pt x="1336" y="8196"/>
                    </a:cubicBezTo>
                    <a:cubicBezTo>
                      <a:pt x="1758" y="8650"/>
                      <a:pt x="2267" y="9017"/>
                      <a:pt x="2860" y="9295"/>
                    </a:cubicBezTo>
                    <a:cubicBezTo>
                      <a:pt x="3454" y="9574"/>
                      <a:pt x="4115" y="9713"/>
                      <a:pt x="4844" y="9713"/>
                    </a:cubicBezTo>
                    <a:cubicBezTo>
                      <a:pt x="5553" y="9713"/>
                      <a:pt x="6207" y="9577"/>
                      <a:pt x="6805" y="9308"/>
                    </a:cubicBezTo>
                    <a:cubicBezTo>
                      <a:pt x="7404" y="9038"/>
                      <a:pt x="7919" y="8682"/>
                      <a:pt x="8351" y="8235"/>
                    </a:cubicBezTo>
                    <a:cubicBezTo>
                      <a:pt x="8782" y="7792"/>
                      <a:pt x="9125" y="7270"/>
                      <a:pt x="9361" y="6698"/>
                    </a:cubicBezTo>
                    <a:cubicBezTo>
                      <a:pt x="9603" y="6124"/>
                      <a:pt x="9727" y="5507"/>
                      <a:pt x="9726" y="4883"/>
                    </a:cubicBezTo>
                    <a:cubicBezTo>
                      <a:pt x="9725" y="4270"/>
                      <a:pt x="9608" y="3661"/>
                      <a:pt x="9382" y="3089"/>
                    </a:cubicBezTo>
                    <a:cubicBezTo>
                      <a:pt x="9157" y="2512"/>
                      <a:pt x="8826" y="1981"/>
                      <a:pt x="8405" y="1524"/>
                    </a:cubicBezTo>
                    <a:cubicBezTo>
                      <a:pt x="7981" y="1066"/>
                      <a:pt x="7473" y="697"/>
                      <a:pt x="6880" y="418"/>
                    </a:cubicBezTo>
                    <a:cubicBezTo>
                      <a:pt x="6288" y="140"/>
                      <a:pt x="5627" y="1"/>
                      <a:pt x="489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796;p33"/>
              <p:cNvSpPr/>
              <p:nvPr/>
            </p:nvSpPr>
            <p:spPr>
              <a:xfrm>
                <a:off x="3761200" y="1159000"/>
                <a:ext cx="216200" cy="241500"/>
              </a:xfrm>
              <a:custGeom>
                <a:avLst/>
                <a:gdLst/>
                <a:ahLst/>
                <a:cxnLst/>
                <a:rect l="l" t="t" r="r" b="b"/>
                <a:pathLst>
                  <a:path w="8648" h="9660" extrusionOk="0">
                    <a:moveTo>
                      <a:pt x="0" y="1"/>
                    </a:moveTo>
                    <a:lnTo>
                      <a:pt x="0" y="4926"/>
                    </a:lnTo>
                    <a:cubicBezTo>
                      <a:pt x="0" y="5564"/>
                      <a:pt x="82" y="6169"/>
                      <a:pt x="244" y="6739"/>
                    </a:cubicBezTo>
                    <a:cubicBezTo>
                      <a:pt x="406" y="7310"/>
                      <a:pt x="663" y="7811"/>
                      <a:pt x="1012" y="8243"/>
                    </a:cubicBezTo>
                    <a:cubicBezTo>
                      <a:pt x="1363" y="8675"/>
                      <a:pt x="1810" y="9019"/>
                      <a:pt x="2355" y="9275"/>
                    </a:cubicBezTo>
                    <a:cubicBezTo>
                      <a:pt x="2900" y="9532"/>
                      <a:pt x="3554" y="9660"/>
                      <a:pt x="4318" y="9660"/>
                    </a:cubicBezTo>
                    <a:cubicBezTo>
                      <a:pt x="5055" y="9660"/>
                      <a:pt x="5696" y="9539"/>
                      <a:pt x="6239" y="9295"/>
                    </a:cubicBezTo>
                    <a:cubicBezTo>
                      <a:pt x="6784" y="9052"/>
                      <a:pt x="7235" y="8720"/>
                      <a:pt x="7595" y="8297"/>
                    </a:cubicBezTo>
                    <a:cubicBezTo>
                      <a:pt x="7955" y="7875"/>
                      <a:pt x="8220" y="7373"/>
                      <a:pt x="8391" y="6794"/>
                    </a:cubicBezTo>
                    <a:cubicBezTo>
                      <a:pt x="8562" y="6213"/>
                      <a:pt x="8647" y="5590"/>
                      <a:pt x="8647" y="4926"/>
                    </a:cubicBezTo>
                    <a:lnTo>
                      <a:pt x="8647" y="1"/>
                    </a:lnTo>
                    <a:lnTo>
                      <a:pt x="6017" y="1"/>
                    </a:lnTo>
                    <a:lnTo>
                      <a:pt x="6017" y="4924"/>
                    </a:lnTo>
                    <a:cubicBezTo>
                      <a:pt x="6018" y="5228"/>
                      <a:pt x="5987" y="5531"/>
                      <a:pt x="5923" y="5828"/>
                    </a:cubicBezTo>
                    <a:cubicBezTo>
                      <a:pt x="5860" y="6115"/>
                      <a:pt x="5760" y="6370"/>
                      <a:pt x="5626" y="6590"/>
                    </a:cubicBezTo>
                    <a:cubicBezTo>
                      <a:pt x="5494" y="6807"/>
                      <a:pt x="5314" y="6989"/>
                      <a:pt x="5099" y="7123"/>
                    </a:cubicBezTo>
                    <a:cubicBezTo>
                      <a:pt x="4883" y="7258"/>
                      <a:pt x="4623" y="7326"/>
                      <a:pt x="4317" y="7326"/>
                    </a:cubicBezTo>
                    <a:cubicBezTo>
                      <a:pt x="4010" y="7326"/>
                      <a:pt x="3752" y="7260"/>
                      <a:pt x="3543" y="7130"/>
                    </a:cubicBezTo>
                    <a:cubicBezTo>
                      <a:pt x="3330" y="6998"/>
                      <a:pt x="3152" y="6818"/>
                      <a:pt x="3023" y="6604"/>
                    </a:cubicBezTo>
                    <a:cubicBezTo>
                      <a:pt x="2888" y="6384"/>
                      <a:pt x="2787" y="6128"/>
                      <a:pt x="2726" y="5836"/>
                    </a:cubicBezTo>
                    <a:cubicBezTo>
                      <a:pt x="2662" y="5536"/>
                      <a:pt x="2630" y="5231"/>
                      <a:pt x="2630" y="4926"/>
                    </a:cubicBezTo>
                    <a:lnTo>
                      <a:pt x="263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797;p33"/>
              <p:cNvSpPr/>
              <p:nvPr/>
            </p:nvSpPr>
            <p:spPr>
              <a:xfrm>
                <a:off x="4308525" y="1159000"/>
                <a:ext cx="206775" cy="239475"/>
              </a:xfrm>
              <a:custGeom>
                <a:avLst/>
                <a:gdLst/>
                <a:ahLst/>
                <a:cxnLst/>
                <a:rect l="l" t="t" r="r" b="b"/>
                <a:pathLst>
                  <a:path w="8271" h="9579" extrusionOk="0">
                    <a:moveTo>
                      <a:pt x="4223" y="2295"/>
                    </a:moveTo>
                    <a:cubicBezTo>
                      <a:pt x="4384" y="2295"/>
                      <a:pt x="4546" y="2382"/>
                      <a:pt x="4708" y="2557"/>
                    </a:cubicBezTo>
                    <a:cubicBezTo>
                      <a:pt x="4871" y="2733"/>
                      <a:pt x="4953" y="2987"/>
                      <a:pt x="4953" y="3319"/>
                    </a:cubicBezTo>
                    <a:cubicBezTo>
                      <a:pt x="4951" y="3643"/>
                      <a:pt x="4881" y="3894"/>
                      <a:pt x="4742" y="4074"/>
                    </a:cubicBezTo>
                    <a:cubicBezTo>
                      <a:pt x="4603" y="4254"/>
                      <a:pt x="4452" y="4345"/>
                      <a:pt x="4290" y="4345"/>
                    </a:cubicBezTo>
                    <a:lnTo>
                      <a:pt x="2631" y="4345"/>
                    </a:lnTo>
                    <a:lnTo>
                      <a:pt x="2631" y="2295"/>
                    </a:lnTo>
                    <a:close/>
                    <a:moveTo>
                      <a:pt x="1" y="1"/>
                    </a:moveTo>
                    <a:lnTo>
                      <a:pt x="1" y="9578"/>
                    </a:lnTo>
                    <a:lnTo>
                      <a:pt x="2631" y="9578"/>
                    </a:lnTo>
                    <a:lnTo>
                      <a:pt x="2631" y="6637"/>
                    </a:lnTo>
                    <a:lnTo>
                      <a:pt x="3617" y="6637"/>
                    </a:lnTo>
                    <a:lnTo>
                      <a:pt x="5302" y="9578"/>
                    </a:lnTo>
                    <a:lnTo>
                      <a:pt x="8271" y="9578"/>
                    </a:lnTo>
                    <a:lnTo>
                      <a:pt x="6246" y="6058"/>
                    </a:lnTo>
                    <a:cubicBezTo>
                      <a:pt x="6679" y="5751"/>
                      <a:pt x="7016" y="5358"/>
                      <a:pt x="7259" y="4877"/>
                    </a:cubicBezTo>
                    <a:cubicBezTo>
                      <a:pt x="7501" y="4396"/>
                      <a:pt x="7622" y="3877"/>
                      <a:pt x="7622" y="3319"/>
                    </a:cubicBezTo>
                    <a:cubicBezTo>
                      <a:pt x="7622" y="2914"/>
                      <a:pt x="7542" y="2512"/>
                      <a:pt x="7380" y="2111"/>
                    </a:cubicBezTo>
                    <a:cubicBezTo>
                      <a:pt x="7222" y="1719"/>
                      <a:pt x="6996" y="1358"/>
                      <a:pt x="6712" y="1046"/>
                    </a:cubicBezTo>
                    <a:cubicBezTo>
                      <a:pt x="6429" y="736"/>
                      <a:pt x="6089" y="483"/>
                      <a:pt x="5693" y="291"/>
                    </a:cubicBezTo>
                    <a:cubicBezTo>
                      <a:pt x="5297" y="97"/>
                      <a:pt x="4865" y="1"/>
                      <a:pt x="439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798;p33"/>
              <p:cNvSpPr/>
              <p:nvPr/>
            </p:nvSpPr>
            <p:spPr>
              <a:xfrm>
                <a:off x="5268025" y="2778925"/>
                <a:ext cx="61375" cy="1937650"/>
              </a:xfrm>
              <a:custGeom>
                <a:avLst/>
                <a:gdLst/>
                <a:ahLst/>
                <a:cxnLst/>
                <a:rect l="l" t="t" r="r" b="b"/>
                <a:pathLst>
                  <a:path w="2455" h="77506" extrusionOk="0">
                    <a:moveTo>
                      <a:pt x="1" y="0"/>
                    </a:moveTo>
                    <a:lnTo>
                      <a:pt x="1" y="77506"/>
                    </a:lnTo>
                    <a:lnTo>
                      <a:pt x="2454" y="77506"/>
                    </a:lnTo>
                    <a:lnTo>
                      <a:pt x="245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799;p33"/>
              <p:cNvSpPr/>
              <p:nvPr/>
            </p:nvSpPr>
            <p:spPr>
              <a:xfrm>
                <a:off x="1982525" y="1430775"/>
                <a:ext cx="61350" cy="1573050"/>
              </a:xfrm>
              <a:custGeom>
                <a:avLst/>
                <a:gdLst/>
                <a:ahLst/>
                <a:cxnLst/>
                <a:rect l="l" t="t" r="r" b="b"/>
                <a:pathLst>
                  <a:path w="2454" h="62922" extrusionOk="0">
                    <a:moveTo>
                      <a:pt x="0" y="0"/>
                    </a:moveTo>
                    <a:lnTo>
                      <a:pt x="0" y="62922"/>
                    </a:lnTo>
                    <a:lnTo>
                      <a:pt x="2453" y="62922"/>
                    </a:lnTo>
                    <a:lnTo>
                      <a:pt x="245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800;p33"/>
              <p:cNvSpPr/>
              <p:nvPr/>
            </p:nvSpPr>
            <p:spPr>
              <a:xfrm>
                <a:off x="1882200" y="3263125"/>
                <a:ext cx="236575" cy="236525"/>
              </a:xfrm>
              <a:custGeom>
                <a:avLst/>
                <a:gdLst/>
                <a:ahLst/>
                <a:cxnLst/>
                <a:rect l="l" t="t" r="r" b="b"/>
                <a:pathLst>
                  <a:path w="9463" h="9461" extrusionOk="0">
                    <a:moveTo>
                      <a:pt x="4732" y="2452"/>
                    </a:moveTo>
                    <a:cubicBezTo>
                      <a:pt x="5987" y="2452"/>
                      <a:pt x="7010" y="3475"/>
                      <a:pt x="7010" y="4730"/>
                    </a:cubicBezTo>
                    <a:cubicBezTo>
                      <a:pt x="7010" y="5987"/>
                      <a:pt x="5989" y="7009"/>
                      <a:pt x="4732" y="7009"/>
                    </a:cubicBezTo>
                    <a:cubicBezTo>
                      <a:pt x="3475" y="7009"/>
                      <a:pt x="2453" y="5988"/>
                      <a:pt x="2453" y="4730"/>
                    </a:cubicBezTo>
                    <a:cubicBezTo>
                      <a:pt x="2453" y="3473"/>
                      <a:pt x="3475" y="2452"/>
                      <a:pt x="4732" y="2452"/>
                    </a:cubicBezTo>
                    <a:close/>
                    <a:moveTo>
                      <a:pt x="4732" y="0"/>
                    </a:moveTo>
                    <a:cubicBezTo>
                      <a:pt x="2124" y="0"/>
                      <a:pt x="1" y="2122"/>
                      <a:pt x="1" y="4730"/>
                    </a:cubicBezTo>
                    <a:cubicBezTo>
                      <a:pt x="1" y="7338"/>
                      <a:pt x="2124" y="9461"/>
                      <a:pt x="4732" y="9461"/>
                    </a:cubicBezTo>
                    <a:cubicBezTo>
                      <a:pt x="7341" y="9461"/>
                      <a:pt x="9463" y="7338"/>
                      <a:pt x="9463" y="4730"/>
                    </a:cubicBezTo>
                    <a:cubicBezTo>
                      <a:pt x="9463" y="2123"/>
                      <a:pt x="7339" y="0"/>
                      <a:pt x="473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801;p33"/>
              <p:cNvSpPr/>
              <p:nvPr/>
            </p:nvSpPr>
            <p:spPr>
              <a:xfrm>
                <a:off x="5180450" y="2322125"/>
                <a:ext cx="236575" cy="236575"/>
              </a:xfrm>
              <a:custGeom>
                <a:avLst/>
                <a:gdLst/>
                <a:ahLst/>
                <a:cxnLst/>
                <a:rect l="l" t="t" r="r" b="b"/>
                <a:pathLst>
                  <a:path w="9463" h="9463" extrusionOk="0">
                    <a:moveTo>
                      <a:pt x="4731" y="2452"/>
                    </a:moveTo>
                    <a:cubicBezTo>
                      <a:pt x="5987" y="2452"/>
                      <a:pt x="7009" y="3475"/>
                      <a:pt x="7009" y="4731"/>
                    </a:cubicBezTo>
                    <a:cubicBezTo>
                      <a:pt x="7009" y="5988"/>
                      <a:pt x="5988" y="7010"/>
                      <a:pt x="4731" y="7010"/>
                    </a:cubicBezTo>
                    <a:cubicBezTo>
                      <a:pt x="3474" y="7010"/>
                      <a:pt x="2452" y="5988"/>
                      <a:pt x="2452" y="4731"/>
                    </a:cubicBezTo>
                    <a:cubicBezTo>
                      <a:pt x="2452" y="3475"/>
                      <a:pt x="3474" y="2454"/>
                      <a:pt x="4731" y="2454"/>
                    </a:cubicBezTo>
                    <a:lnTo>
                      <a:pt x="4731" y="2452"/>
                    </a:lnTo>
                    <a:close/>
                    <a:moveTo>
                      <a:pt x="4731" y="0"/>
                    </a:moveTo>
                    <a:cubicBezTo>
                      <a:pt x="2123" y="0"/>
                      <a:pt x="0" y="2123"/>
                      <a:pt x="0" y="4731"/>
                    </a:cubicBezTo>
                    <a:cubicBezTo>
                      <a:pt x="0" y="7340"/>
                      <a:pt x="2123" y="9462"/>
                      <a:pt x="4731" y="9462"/>
                    </a:cubicBezTo>
                    <a:cubicBezTo>
                      <a:pt x="7340" y="9462"/>
                      <a:pt x="9462" y="7339"/>
                      <a:pt x="9462" y="4731"/>
                    </a:cubicBezTo>
                    <a:cubicBezTo>
                      <a:pt x="9462" y="2123"/>
                      <a:pt x="7338" y="0"/>
                      <a:pt x="473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" name="Google Shape;802;p33"/>
            <p:cNvSpPr/>
            <p:nvPr/>
          </p:nvSpPr>
          <p:spPr>
            <a:xfrm>
              <a:off x="956925" y="1380150"/>
              <a:ext cx="3615092" cy="2964328"/>
            </a:xfrm>
            <a:custGeom>
              <a:avLst/>
              <a:gdLst/>
              <a:ahLst/>
              <a:cxnLst/>
              <a:rect l="l" t="t" r="r" b="b"/>
              <a:pathLst>
                <a:path w="36553" h="27968" extrusionOk="0">
                  <a:moveTo>
                    <a:pt x="0" y="0"/>
                  </a:moveTo>
                  <a:lnTo>
                    <a:pt x="0" y="27968"/>
                  </a:lnTo>
                  <a:lnTo>
                    <a:pt x="36553" y="27968"/>
                  </a:lnTo>
                  <a:lnTo>
                    <a:pt x="36553" y="0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803;p33"/>
            <p:cNvSpPr/>
            <p:nvPr/>
          </p:nvSpPr>
          <p:spPr>
            <a:xfrm>
              <a:off x="956924" y="1381176"/>
              <a:ext cx="3615092" cy="183518"/>
            </a:xfrm>
            <a:custGeom>
              <a:avLst/>
              <a:gdLst/>
              <a:ahLst/>
              <a:cxnLst/>
              <a:rect l="l" t="t" r="r" b="b"/>
              <a:pathLst>
                <a:path w="36553" h="2620" extrusionOk="0">
                  <a:moveTo>
                    <a:pt x="0" y="0"/>
                  </a:moveTo>
                  <a:lnTo>
                    <a:pt x="0" y="2619"/>
                  </a:lnTo>
                  <a:lnTo>
                    <a:pt x="36553" y="2619"/>
                  </a:lnTo>
                  <a:lnTo>
                    <a:pt x="36553" y="0"/>
                  </a:ln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804;p33"/>
            <p:cNvSpPr/>
            <p:nvPr/>
          </p:nvSpPr>
          <p:spPr>
            <a:xfrm>
              <a:off x="1140305" y="1422799"/>
              <a:ext cx="97709" cy="96718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805;p33"/>
            <p:cNvSpPr/>
            <p:nvPr/>
          </p:nvSpPr>
          <p:spPr>
            <a:xfrm>
              <a:off x="1271591" y="1422799"/>
              <a:ext cx="97709" cy="96718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806;p33"/>
            <p:cNvSpPr/>
            <p:nvPr/>
          </p:nvSpPr>
          <p:spPr>
            <a:xfrm>
              <a:off x="1009019" y="1422799"/>
              <a:ext cx="97709" cy="96718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" name="Google Shape;786;p33"/>
          <p:cNvGrpSpPr/>
          <p:nvPr/>
        </p:nvGrpSpPr>
        <p:grpSpPr>
          <a:xfrm>
            <a:off x="4104997" y="1169112"/>
            <a:ext cx="3587487" cy="3718760"/>
            <a:chOff x="956924" y="1380150"/>
            <a:chExt cx="3615093" cy="2964328"/>
          </a:xfrm>
        </p:grpSpPr>
        <p:sp>
          <p:nvSpPr>
            <p:cNvPr id="25" name="Google Shape;787;p33"/>
            <p:cNvSpPr/>
            <p:nvPr/>
          </p:nvSpPr>
          <p:spPr>
            <a:xfrm>
              <a:off x="3600390" y="1452584"/>
              <a:ext cx="200379" cy="171306"/>
            </a:xfrm>
            <a:custGeom>
              <a:avLst/>
              <a:gdLst/>
              <a:ahLst/>
              <a:cxnLst/>
              <a:rect l="l" t="t" r="r" b="b"/>
              <a:pathLst>
                <a:path w="1537" h="1314" extrusionOk="0">
                  <a:moveTo>
                    <a:pt x="79" y="1"/>
                  </a:moveTo>
                  <a:cubicBezTo>
                    <a:pt x="73" y="1"/>
                    <a:pt x="67" y="2"/>
                    <a:pt x="60" y="4"/>
                  </a:cubicBezTo>
                  <a:cubicBezTo>
                    <a:pt x="13" y="16"/>
                    <a:pt x="1" y="63"/>
                    <a:pt x="13" y="99"/>
                  </a:cubicBezTo>
                  <a:cubicBezTo>
                    <a:pt x="251" y="802"/>
                    <a:pt x="739" y="1206"/>
                    <a:pt x="1453" y="1314"/>
                  </a:cubicBezTo>
                  <a:lnTo>
                    <a:pt x="1465" y="1314"/>
                  </a:lnTo>
                  <a:cubicBezTo>
                    <a:pt x="1501" y="1314"/>
                    <a:pt x="1525" y="1290"/>
                    <a:pt x="1537" y="1254"/>
                  </a:cubicBezTo>
                  <a:cubicBezTo>
                    <a:pt x="1537" y="1206"/>
                    <a:pt x="1513" y="1171"/>
                    <a:pt x="1477" y="1171"/>
                  </a:cubicBezTo>
                  <a:cubicBezTo>
                    <a:pt x="810" y="1063"/>
                    <a:pt x="382" y="706"/>
                    <a:pt x="156" y="51"/>
                  </a:cubicBezTo>
                  <a:cubicBezTo>
                    <a:pt x="136" y="22"/>
                    <a:pt x="108" y="1"/>
                    <a:pt x="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6" name="Google Shape;788;p33"/>
            <p:cNvGrpSpPr/>
            <p:nvPr/>
          </p:nvGrpSpPr>
          <p:grpSpPr>
            <a:xfrm>
              <a:off x="1777395" y="1474934"/>
              <a:ext cx="2018496" cy="2013992"/>
              <a:chOff x="1097725" y="238125"/>
              <a:chExt cx="5248300" cy="5237950"/>
            </a:xfrm>
          </p:grpSpPr>
          <p:sp>
            <p:nvSpPr>
              <p:cNvPr id="32" name="Google Shape;789;p33"/>
              <p:cNvSpPr/>
              <p:nvPr/>
            </p:nvSpPr>
            <p:spPr>
              <a:xfrm>
                <a:off x="1097725" y="238125"/>
                <a:ext cx="5248300" cy="5237950"/>
              </a:xfrm>
              <a:custGeom>
                <a:avLst/>
                <a:gdLst/>
                <a:ahLst/>
                <a:cxnLst/>
                <a:rect l="l" t="t" r="r" b="b"/>
                <a:pathLst>
                  <a:path w="209932" h="209518" extrusionOk="0">
                    <a:moveTo>
                      <a:pt x="65541" y="0"/>
                    </a:moveTo>
                    <a:cubicBezTo>
                      <a:pt x="55423" y="0"/>
                      <a:pt x="45718" y="2728"/>
                      <a:pt x="36134" y="9203"/>
                    </a:cubicBezTo>
                    <a:cubicBezTo>
                      <a:pt x="12586" y="25110"/>
                      <a:pt x="1" y="54754"/>
                      <a:pt x="11842" y="105441"/>
                    </a:cubicBezTo>
                    <a:cubicBezTo>
                      <a:pt x="23683" y="156129"/>
                      <a:pt x="36089" y="200108"/>
                      <a:pt x="58757" y="207564"/>
                    </a:cubicBezTo>
                    <a:cubicBezTo>
                      <a:pt x="62781" y="208888"/>
                      <a:pt x="66999" y="209518"/>
                      <a:pt x="71406" y="209518"/>
                    </a:cubicBezTo>
                    <a:cubicBezTo>
                      <a:pt x="92252" y="209518"/>
                      <a:pt x="117322" y="195421"/>
                      <a:pt x="145959" y="173937"/>
                    </a:cubicBezTo>
                    <a:cubicBezTo>
                      <a:pt x="180649" y="147909"/>
                      <a:pt x="209932" y="125747"/>
                      <a:pt x="209622" y="97815"/>
                    </a:cubicBezTo>
                    <a:cubicBezTo>
                      <a:pt x="209324" y="71150"/>
                      <a:pt x="183909" y="51283"/>
                      <a:pt x="141267" y="28684"/>
                    </a:cubicBezTo>
                    <a:cubicBezTo>
                      <a:pt x="111969" y="13156"/>
                      <a:pt x="87759" y="0"/>
                      <a:pt x="6554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790;p33"/>
              <p:cNvSpPr/>
              <p:nvPr/>
            </p:nvSpPr>
            <p:spPr>
              <a:xfrm>
                <a:off x="2714911" y="1955625"/>
                <a:ext cx="665725" cy="914275"/>
              </a:xfrm>
              <a:custGeom>
                <a:avLst/>
                <a:gdLst/>
                <a:ahLst/>
                <a:cxnLst/>
                <a:rect l="l" t="t" r="r" b="b"/>
                <a:pathLst>
                  <a:path w="26629" h="36571" extrusionOk="0">
                    <a:moveTo>
                      <a:pt x="1" y="1"/>
                    </a:moveTo>
                    <a:lnTo>
                      <a:pt x="1" y="36571"/>
                    </a:lnTo>
                    <a:lnTo>
                      <a:pt x="26628" y="36571"/>
                    </a:lnTo>
                    <a:lnTo>
                      <a:pt x="26628" y="27814"/>
                    </a:lnTo>
                    <a:lnTo>
                      <a:pt x="10044" y="27814"/>
                    </a:lnTo>
                    <a:lnTo>
                      <a:pt x="1004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791;p33"/>
              <p:cNvSpPr/>
              <p:nvPr/>
            </p:nvSpPr>
            <p:spPr>
              <a:xfrm>
                <a:off x="3754036" y="1950475"/>
                <a:ext cx="928425" cy="927150"/>
              </a:xfrm>
              <a:custGeom>
                <a:avLst/>
                <a:gdLst/>
                <a:ahLst/>
                <a:cxnLst/>
                <a:rect l="l" t="t" r="r" b="b"/>
                <a:pathLst>
                  <a:path w="37137" h="37086" extrusionOk="0">
                    <a:moveTo>
                      <a:pt x="18542" y="8910"/>
                    </a:moveTo>
                    <a:cubicBezTo>
                      <a:pt x="19949" y="8910"/>
                      <a:pt x="21177" y="9176"/>
                      <a:pt x="22224" y="9709"/>
                    </a:cubicBezTo>
                    <a:cubicBezTo>
                      <a:pt x="23271" y="10241"/>
                      <a:pt x="24148" y="10945"/>
                      <a:pt x="24851" y="11820"/>
                    </a:cubicBezTo>
                    <a:cubicBezTo>
                      <a:pt x="25556" y="12695"/>
                      <a:pt x="26080" y="13708"/>
                      <a:pt x="26423" y="14860"/>
                    </a:cubicBezTo>
                    <a:cubicBezTo>
                      <a:pt x="26766" y="16011"/>
                      <a:pt x="26937" y="17204"/>
                      <a:pt x="26937" y="18439"/>
                    </a:cubicBezTo>
                    <a:cubicBezTo>
                      <a:pt x="26937" y="19642"/>
                      <a:pt x="26773" y="20837"/>
                      <a:pt x="26448" y="21993"/>
                    </a:cubicBezTo>
                    <a:cubicBezTo>
                      <a:pt x="26122" y="23161"/>
                      <a:pt x="25624" y="24200"/>
                      <a:pt x="24955" y="25110"/>
                    </a:cubicBezTo>
                    <a:cubicBezTo>
                      <a:pt x="24285" y="26019"/>
                      <a:pt x="23417" y="26757"/>
                      <a:pt x="22353" y="27324"/>
                    </a:cubicBezTo>
                    <a:cubicBezTo>
                      <a:pt x="21289" y="27891"/>
                      <a:pt x="20036" y="28174"/>
                      <a:pt x="18594" y="28174"/>
                    </a:cubicBezTo>
                    <a:cubicBezTo>
                      <a:pt x="17151" y="28174"/>
                      <a:pt x="15907" y="27899"/>
                      <a:pt x="14860" y="27350"/>
                    </a:cubicBezTo>
                    <a:cubicBezTo>
                      <a:pt x="13813" y="26801"/>
                      <a:pt x="12946" y="26080"/>
                      <a:pt x="12258" y="25187"/>
                    </a:cubicBezTo>
                    <a:cubicBezTo>
                      <a:pt x="11571" y="24296"/>
                      <a:pt x="11056" y="23274"/>
                      <a:pt x="10713" y="22123"/>
                    </a:cubicBezTo>
                    <a:cubicBezTo>
                      <a:pt x="10370" y="20972"/>
                      <a:pt x="10199" y="19779"/>
                      <a:pt x="10199" y="18543"/>
                    </a:cubicBezTo>
                    <a:cubicBezTo>
                      <a:pt x="10197" y="17349"/>
                      <a:pt x="10362" y="16161"/>
                      <a:pt x="10687" y="15014"/>
                    </a:cubicBezTo>
                    <a:cubicBezTo>
                      <a:pt x="11013" y="13863"/>
                      <a:pt x="11519" y="12834"/>
                      <a:pt x="12207" y="11924"/>
                    </a:cubicBezTo>
                    <a:cubicBezTo>
                      <a:pt x="12894" y="11014"/>
                      <a:pt x="13761" y="10284"/>
                      <a:pt x="14808" y="9735"/>
                    </a:cubicBezTo>
                    <a:cubicBezTo>
                      <a:pt x="15855" y="9186"/>
                      <a:pt x="17099" y="8910"/>
                      <a:pt x="18542" y="8910"/>
                    </a:cubicBezTo>
                    <a:close/>
                    <a:moveTo>
                      <a:pt x="18697" y="1"/>
                    </a:moveTo>
                    <a:cubicBezTo>
                      <a:pt x="15984" y="1"/>
                      <a:pt x="13487" y="508"/>
                      <a:pt x="11203" y="1521"/>
                    </a:cubicBezTo>
                    <a:cubicBezTo>
                      <a:pt x="8920" y="2535"/>
                      <a:pt x="6946" y="3891"/>
                      <a:pt x="5279" y="5590"/>
                    </a:cubicBezTo>
                    <a:cubicBezTo>
                      <a:pt x="3615" y="7289"/>
                      <a:pt x="2319" y="9256"/>
                      <a:pt x="1391" y="11487"/>
                    </a:cubicBezTo>
                    <a:cubicBezTo>
                      <a:pt x="464" y="13720"/>
                      <a:pt x="0" y="16037"/>
                      <a:pt x="0" y="18440"/>
                    </a:cubicBezTo>
                    <a:cubicBezTo>
                      <a:pt x="1" y="20809"/>
                      <a:pt x="447" y="23110"/>
                      <a:pt x="1339" y="25343"/>
                    </a:cubicBezTo>
                    <a:cubicBezTo>
                      <a:pt x="2232" y="27574"/>
                      <a:pt x="3485" y="29558"/>
                      <a:pt x="5099" y="31291"/>
                    </a:cubicBezTo>
                    <a:cubicBezTo>
                      <a:pt x="6713" y="33025"/>
                      <a:pt x="8654" y="34424"/>
                      <a:pt x="10920" y="35489"/>
                    </a:cubicBezTo>
                    <a:cubicBezTo>
                      <a:pt x="13187" y="36553"/>
                      <a:pt x="15710" y="37086"/>
                      <a:pt x="18492" y="37086"/>
                    </a:cubicBezTo>
                    <a:cubicBezTo>
                      <a:pt x="21204" y="37085"/>
                      <a:pt x="23702" y="36570"/>
                      <a:pt x="25986" y="35541"/>
                    </a:cubicBezTo>
                    <a:cubicBezTo>
                      <a:pt x="28270" y="34510"/>
                      <a:pt x="30235" y="33145"/>
                      <a:pt x="31882" y="31446"/>
                    </a:cubicBezTo>
                    <a:cubicBezTo>
                      <a:pt x="33532" y="29745"/>
                      <a:pt x="34819" y="27788"/>
                      <a:pt x="35746" y="25574"/>
                    </a:cubicBezTo>
                    <a:cubicBezTo>
                      <a:pt x="36672" y="23359"/>
                      <a:pt x="37136" y="21050"/>
                      <a:pt x="37136" y="18646"/>
                    </a:cubicBezTo>
                    <a:cubicBezTo>
                      <a:pt x="37135" y="16312"/>
                      <a:pt x="36698" y="14029"/>
                      <a:pt x="35823" y="11796"/>
                    </a:cubicBezTo>
                    <a:cubicBezTo>
                      <a:pt x="34948" y="9564"/>
                      <a:pt x="33702" y="7572"/>
                      <a:pt x="32089" y="5821"/>
                    </a:cubicBezTo>
                    <a:cubicBezTo>
                      <a:pt x="30476" y="4070"/>
                      <a:pt x="28536" y="2662"/>
                      <a:pt x="26269" y="1597"/>
                    </a:cubicBezTo>
                    <a:cubicBezTo>
                      <a:pt x="24003" y="533"/>
                      <a:pt x="21478" y="1"/>
                      <a:pt x="1869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792;p33"/>
              <p:cNvSpPr/>
              <p:nvPr/>
            </p:nvSpPr>
            <p:spPr>
              <a:xfrm>
                <a:off x="2561011" y="3482125"/>
                <a:ext cx="876900" cy="927125"/>
              </a:xfrm>
              <a:custGeom>
                <a:avLst/>
                <a:gdLst/>
                <a:ahLst/>
                <a:cxnLst/>
                <a:rect l="l" t="t" r="r" b="b"/>
                <a:pathLst>
                  <a:path w="35076" h="37085" extrusionOk="0">
                    <a:moveTo>
                      <a:pt x="18749" y="0"/>
                    </a:moveTo>
                    <a:cubicBezTo>
                      <a:pt x="16104" y="0"/>
                      <a:pt x="13641" y="472"/>
                      <a:pt x="11357" y="1416"/>
                    </a:cubicBezTo>
                    <a:cubicBezTo>
                      <a:pt x="9074" y="2362"/>
                      <a:pt x="7090" y="3649"/>
                      <a:pt x="5409" y="5279"/>
                    </a:cubicBezTo>
                    <a:cubicBezTo>
                      <a:pt x="3726" y="6911"/>
                      <a:pt x="2404" y="8834"/>
                      <a:pt x="1442" y="11048"/>
                    </a:cubicBezTo>
                    <a:cubicBezTo>
                      <a:pt x="481" y="13263"/>
                      <a:pt x="0" y="15658"/>
                      <a:pt x="0" y="18234"/>
                    </a:cubicBezTo>
                    <a:cubicBezTo>
                      <a:pt x="0" y="21220"/>
                      <a:pt x="480" y="23882"/>
                      <a:pt x="1442" y="26217"/>
                    </a:cubicBezTo>
                    <a:cubicBezTo>
                      <a:pt x="2404" y="28553"/>
                      <a:pt x="3691" y="30527"/>
                      <a:pt x="5306" y="32140"/>
                    </a:cubicBezTo>
                    <a:cubicBezTo>
                      <a:pt x="6918" y="33755"/>
                      <a:pt x="8807" y="34982"/>
                      <a:pt x="10971" y="35823"/>
                    </a:cubicBezTo>
                    <a:cubicBezTo>
                      <a:pt x="13136" y="36664"/>
                      <a:pt x="15401" y="37084"/>
                      <a:pt x="17769" y="37084"/>
                    </a:cubicBezTo>
                    <a:cubicBezTo>
                      <a:pt x="17771" y="37084"/>
                      <a:pt x="17773" y="37084"/>
                      <a:pt x="17775" y="37084"/>
                    </a:cubicBezTo>
                    <a:cubicBezTo>
                      <a:pt x="21171" y="37084"/>
                      <a:pt x="24174" y="35985"/>
                      <a:pt x="26784" y="33789"/>
                    </a:cubicBezTo>
                    <a:lnTo>
                      <a:pt x="26784" y="33789"/>
                    </a:lnTo>
                    <a:lnTo>
                      <a:pt x="26783" y="36827"/>
                    </a:lnTo>
                    <a:lnTo>
                      <a:pt x="35076" y="36827"/>
                    </a:lnTo>
                    <a:lnTo>
                      <a:pt x="35076" y="17357"/>
                    </a:lnTo>
                    <a:lnTo>
                      <a:pt x="20036" y="17357"/>
                    </a:lnTo>
                    <a:lnTo>
                      <a:pt x="20036" y="24569"/>
                    </a:lnTo>
                    <a:lnTo>
                      <a:pt x="26372" y="24569"/>
                    </a:lnTo>
                    <a:cubicBezTo>
                      <a:pt x="24140" y="26972"/>
                      <a:pt x="21564" y="28173"/>
                      <a:pt x="18646" y="28173"/>
                    </a:cubicBezTo>
                    <a:cubicBezTo>
                      <a:pt x="17376" y="28173"/>
                      <a:pt x="16225" y="27941"/>
                      <a:pt x="15195" y="27478"/>
                    </a:cubicBezTo>
                    <a:cubicBezTo>
                      <a:pt x="14165" y="27015"/>
                      <a:pt x="13281" y="26363"/>
                      <a:pt x="12543" y="25522"/>
                    </a:cubicBezTo>
                    <a:cubicBezTo>
                      <a:pt x="11805" y="24680"/>
                      <a:pt x="11229" y="23676"/>
                      <a:pt x="10817" y="22508"/>
                    </a:cubicBezTo>
                    <a:cubicBezTo>
                      <a:pt x="10405" y="21341"/>
                      <a:pt x="10199" y="20036"/>
                      <a:pt x="10199" y="18594"/>
                    </a:cubicBezTo>
                    <a:cubicBezTo>
                      <a:pt x="10199" y="17185"/>
                      <a:pt x="10405" y="15889"/>
                      <a:pt x="10817" y="14705"/>
                    </a:cubicBezTo>
                    <a:cubicBezTo>
                      <a:pt x="11229" y="13520"/>
                      <a:pt x="11797" y="12497"/>
                      <a:pt x="12517" y="11640"/>
                    </a:cubicBezTo>
                    <a:cubicBezTo>
                      <a:pt x="13237" y="10782"/>
                      <a:pt x="14095" y="10113"/>
                      <a:pt x="15092" y="9632"/>
                    </a:cubicBezTo>
                    <a:cubicBezTo>
                      <a:pt x="16087" y="9151"/>
                      <a:pt x="17185" y="8911"/>
                      <a:pt x="18388" y="8911"/>
                    </a:cubicBezTo>
                    <a:cubicBezTo>
                      <a:pt x="20002" y="8911"/>
                      <a:pt x="21530" y="9349"/>
                      <a:pt x="22973" y="10224"/>
                    </a:cubicBezTo>
                    <a:cubicBezTo>
                      <a:pt x="24415" y="11099"/>
                      <a:pt x="25496" y="12259"/>
                      <a:pt x="26217" y="13701"/>
                    </a:cubicBezTo>
                    <a:lnTo>
                      <a:pt x="33687" y="7984"/>
                    </a:lnTo>
                    <a:cubicBezTo>
                      <a:pt x="33033" y="6748"/>
                      <a:pt x="32192" y="5640"/>
                      <a:pt x="31162" y="4662"/>
                    </a:cubicBezTo>
                    <a:cubicBezTo>
                      <a:pt x="30132" y="3683"/>
                      <a:pt x="28974" y="2842"/>
                      <a:pt x="27687" y="2138"/>
                    </a:cubicBezTo>
                    <a:cubicBezTo>
                      <a:pt x="26398" y="1433"/>
                      <a:pt x="24998" y="901"/>
                      <a:pt x="23487" y="540"/>
                    </a:cubicBezTo>
                    <a:cubicBezTo>
                      <a:pt x="21975" y="180"/>
                      <a:pt x="20396" y="0"/>
                      <a:pt x="1874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793;p33"/>
              <p:cNvSpPr/>
              <p:nvPr/>
            </p:nvSpPr>
            <p:spPr>
              <a:xfrm>
                <a:off x="3858961" y="3483425"/>
                <a:ext cx="928425" cy="927125"/>
              </a:xfrm>
              <a:custGeom>
                <a:avLst/>
                <a:gdLst/>
                <a:ahLst/>
                <a:cxnLst/>
                <a:rect l="l" t="t" r="r" b="b"/>
                <a:pathLst>
                  <a:path w="37137" h="37085" extrusionOk="0">
                    <a:moveTo>
                      <a:pt x="18542" y="8909"/>
                    </a:moveTo>
                    <a:cubicBezTo>
                      <a:pt x="19949" y="8909"/>
                      <a:pt x="21178" y="9175"/>
                      <a:pt x="22225" y="9708"/>
                    </a:cubicBezTo>
                    <a:cubicBezTo>
                      <a:pt x="23272" y="10240"/>
                      <a:pt x="24148" y="10943"/>
                      <a:pt x="24851" y="11819"/>
                    </a:cubicBezTo>
                    <a:cubicBezTo>
                      <a:pt x="25557" y="12694"/>
                      <a:pt x="26081" y="13708"/>
                      <a:pt x="26424" y="14858"/>
                    </a:cubicBezTo>
                    <a:cubicBezTo>
                      <a:pt x="26767" y="16009"/>
                      <a:pt x="26938" y="17202"/>
                      <a:pt x="26938" y="18439"/>
                    </a:cubicBezTo>
                    <a:cubicBezTo>
                      <a:pt x="26938" y="19640"/>
                      <a:pt x="26774" y="20835"/>
                      <a:pt x="26449" y="21992"/>
                    </a:cubicBezTo>
                    <a:cubicBezTo>
                      <a:pt x="26123" y="23161"/>
                      <a:pt x="25625" y="24199"/>
                      <a:pt x="24956" y="25109"/>
                    </a:cubicBezTo>
                    <a:cubicBezTo>
                      <a:pt x="24285" y="26018"/>
                      <a:pt x="23418" y="26756"/>
                      <a:pt x="22354" y="27323"/>
                    </a:cubicBezTo>
                    <a:cubicBezTo>
                      <a:pt x="21290" y="27889"/>
                      <a:pt x="20037" y="28174"/>
                      <a:pt x="18594" y="28174"/>
                    </a:cubicBezTo>
                    <a:cubicBezTo>
                      <a:pt x="17152" y="28172"/>
                      <a:pt x="15908" y="27897"/>
                      <a:pt x="14861" y="27349"/>
                    </a:cubicBezTo>
                    <a:cubicBezTo>
                      <a:pt x="13814" y="26800"/>
                      <a:pt x="12946" y="26079"/>
                      <a:pt x="12259" y="25186"/>
                    </a:cubicBezTo>
                    <a:cubicBezTo>
                      <a:pt x="11571" y="24294"/>
                      <a:pt x="11056" y="23273"/>
                      <a:pt x="10714" y="22123"/>
                    </a:cubicBezTo>
                    <a:cubicBezTo>
                      <a:pt x="10371" y="20971"/>
                      <a:pt x="10199" y="19778"/>
                      <a:pt x="10199" y="18542"/>
                    </a:cubicBezTo>
                    <a:lnTo>
                      <a:pt x="10200" y="18542"/>
                    </a:lnTo>
                    <a:cubicBezTo>
                      <a:pt x="10198" y="17348"/>
                      <a:pt x="10362" y="16161"/>
                      <a:pt x="10688" y="15013"/>
                    </a:cubicBezTo>
                    <a:cubicBezTo>
                      <a:pt x="11014" y="13863"/>
                      <a:pt x="11520" y="12833"/>
                      <a:pt x="12208" y="11922"/>
                    </a:cubicBezTo>
                    <a:cubicBezTo>
                      <a:pt x="12894" y="11012"/>
                      <a:pt x="13761" y="10283"/>
                      <a:pt x="14809" y="9734"/>
                    </a:cubicBezTo>
                    <a:cubicBezTo>
                      <a:pt x="15856" y="9184"/>
                      <a:pt x="17100" y="8909"/>
                      <a:pt x="18542" y="8909"/>
                    </a:cubicBezTo>
                    <a:close/>
                    <a:moveTo>
                      <a:pt x="18688" y="0"/>
                    </a:moveTo>
                    <a:cubicBezTo>
                      <a:pt x="15979" y="0"/>
                      <a:pt x="13485" y="506"/>
                      <a:pt x="11204" y="1520"/>
                    </a:cubicBezTo>
                    <a:cubicBezTo>
                      <a:pt x="8921" y="2533"/>
                      <a:pt x="6946" y="3889"/>
                      <a:pt x="5280" y="5588"/>
                    </a:cubicBezTo>
                    <a:cubicBezTo>
                      <a:pt x="3616" y="7288"/>
                      <a:pt x="2319" y="9254"/>
                      <a:pt x="1392" y="11485"/>
                    </a:cubicBezTo>
                    <a:cubicBezTo>
                      <a:pt x="464" y="13718"/>
                      <a:pt x="1" y="16035"/>
                      <a:pt x="1" y="18439"/>
                    </a:cubicBezTo>
                    <a:cubicBezTo>
                      <a:pt x="1" y="20807"/>
                      <a:pt x="447" y="23107"/>
                      <a:pt x="1340" y="25341"/>
                    </a:cubicBezTo>
                    <a:cubicBezTo>
                      <a:pt x="2232" y="27574"/>
                      <a:pt x="3486" y="29557"/>
                      <a:pt x="5100" y="31290"/>
                    </a:cubicBezTo>
                    <a:cubicBezTo>
                      <a:pt x="6714" y="33025"/>
                      <a:pt x="8655" y="34424"/>
                      <a:pt x="10921" y="35488"/>
                    </a:cubicBezTo>
                    <a:cubicBezTo>
                      <a:pt x="13186" y="36552"/>
                      <a:pt x="15710" y="37084"/>
                      <a:pt x="18491" y="37084"/>
                    </a:cubicBezTo>
                    <a:cubicBezTo>
                      <a:pt x="21204" y="37084"/>
                      <a:pt x="23702" y="36569"/>
                      <a:pt x="25987" y="35539"/>
                    </a:cubicBezTo>
                    <a:cubicBezTo>
                      <a:pt x="28270" y="34509"/>
                      <a:pt x="30236" y="33145"/>
                      <a:pt x="31883" y="31444"/>
                    </a:cubicBezTo>
                    <a:cubicBezTo>
                      <a:pt x="33532" y="29745"/>
                      <a:pt x="34819" y="27787"/>
                      <a:pt x="35747" y="25572"/>
                    </a:cubicBezTo>
                    <a:cubicBezTo>
                      <a:pt x="36673" y="23358"/>
                      <a:pt x="37137" y="21048"/>
                      <a:pt x="37137" y="18645"/>
                    </a:cubicBezTo>
                    <a:cubicBezTo>
                      <a:pt x="37136" y="16310"/>
                      <a:pt x="36699" y="14027"/>
                      <a:pt x="35824" y="11796"/>
                    </a:cubicBezTo>
                    <a:cubicBezTo>
                      <a:pt x="34949" y="9563"/>
                      <a:pt x="33703" y="7571"/>
                      <a:pt x="32090" y="5820"/>
                    </a:cubicBezTo>
                    <a:cubicBezTo>
                      <a:pt x="30476" y="4069"/>
                      <a:pt x="28536" y="2661"/>
                      <a:pt x="26269" y="1597"/>
                    </a:cubicBezTo>
                    <a:cubicBezTo>
                      <a:pt x="24002" y="532"/>
                      <a:pt x="21478" y="0"/>
                      <a:pt x="18697" y="0"/>
                    </a:cubicBezTo>
                    <a:cubicBezTo>
                      <a:pt x="18694" y="0"/>
                      <a:pt x="18691" y="0"/>
                      <a:pt x="1868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794;p33"/>
              <p:cNvSpPr/>
              <p:nvPr/>
            </p:nvSpPr>
            <p:spPr>
              <a:xfrm>
                <a:off x="2688125" y="1159000"/>
                <a:ext cx="229325" cy="239450"/>
              </a:xfrm>
              <a:custGeom>
                <a:avLst/>
                <a:gdLst/>
                <a:ahLst/>
                <a:cxnLst/>
                <a:rect l="l" t="t" r="r" b="b"/>
                <a:pathLst>
                  <a:path w="9173" h="9578" extrusionOk="0">
                    <a:moveTo>
                      <a:pt x="0" y="1"/>
                    </a:moveTo>
                    <a:lnTo>
                      <a:pt x="3249" y="6381"/>
                    </a:lnTo>
                    <a:lnTo>
                      <a:pt x="3249" y="9577"/>
                    </a:lnTo>
                    <a:lnTo>
                      <a:pt x="5867" y="9577"/>
                    </a:lnTo>
                    <a:lnTo>
                      <a:pt x="5867" y="6407"/>
                    </a:lnTo>
                    <a:lnTo>
                      <a:pt x="9172" y="1"/>
                    </a:lnTo>
                    <a:lnTo>
                      <a:pt x="6312" y="1"/>
                    </a:lnTo>
                    <a:lnTo>
                      <a:pt x="4558" y="4141"/>
                    </a:lnTo>
                    <a:lnTo>
                      <a:pt x="284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795;p33"/>
              <p:cNvSpPr/>
              <p:nvPr/>
            </p:nvSpPr>
            <p:spPr>
              <a:xfrm>
                <a:off x="3200025" y="1157650"/>
                <a:ext cx="243200" cy="242825"/>
              </a:xfrm>
              <a:custGeom>
                <a:avLst/>
                <a:gdLst/>
                <a:ahLst/>
                <a:cxnLst/>
                <a:rect l="l" t="t" r="r" b="b"/>
                <a:pathLst>
                  <a:path w="9728" h="9713" extrusionOk="0">
                    <a:moveTo>
                      <a:pt x="4857" y="2334"/>
                    </a:moveTo>
                    <a:cubicBezTo>
                      <a:pt x="5226" y="2335"/>
                      <a:pt x="5547" y="2404"/>
                      <a:pt x="5823" y="2543"/>
                    </a:cubicBezTo>
                    <a:cubicBezTo>
                      <a:pt x="6089" y="2677"/>
                      <a:pt x="6323" y="2865"/>
                      <a:pt x="6510" y="3096"/>
                    </a:cubicBezTo>
                    <a:cubicBezTo>
                      <a:pt x="6698" y="3332"/>
                      <a:pt x="6837" y="3602"/>
                      <a:pt x="6922" y="3892"/>
                    </a:cubicBezTo>
                    <a:cubicBezTo>
                      <a:pt x="7011" y="4196"/>
                      <a:pt x="7057" y="4512"/>
                      <a:pt x="7057" y="4830"/>
                    </a:cubicBezTo>
                    <a:cubicBezTo>
                      <a:pt x="7057" y="5145"/>
                      <a:pt x="7012" y="5457"/>
                      <a:pt x="6927" y="5761"/>
                    </a:cubicBezTo>
                    <a:cubicBezTo>
                      <a:pt x="6843" y="6068"/>
                      <a:pt x="6712" y="6338"/>
                      <a:pt x="6537" y="6577"/>
                    </a:cubicBezTo>
                    <a:cubicBezTo>
                      <a:pt x="6361" y="6815"/>
                      <a:pt x="6135" y="7008"/>
                      <a:pt x="5855" y="7157"/>
                    </a:cubicBezTo>
                    <a:cubicBezTo>
                      <a:pt x="5576" y="7305"/>
                      <a:pt x="5250" y="7380"/>
                      <a:pt x="4872" y="7380"/>
                    </a:cubicBezTo>
                    <a:cubicBezTo>
                      <a:pt x="4492" y="7380"/>
                      <a:pt x="4167" y="7307"/>
                      <a:pt x="3892" y="7163"/>
                    </a:cubicBezTo>
                    <a:cubicBezTo>
                      <a:pt x="3617" y="7020"/>
                      <a:pt x="3391" y="6831"/>
                      <a:pt x="3212" y="6596"/>
                    </a:cubicBezTo>
                    <a:cubicBezTo>
                      <a:pt x="3027" y="6356"/>
                      <a:pt x="2890" y="6084"/>
                      <a:pt x="2807" y="5794"/>
                    </a:cubicBezTo>
                    <a:cubicBezTo>
                      <a:pt x="2716" y="5490"/>
                      <a:pt x="2671" y="5174"/>
                      <a:pt x="2672" y="4856"/>
                    </a:cubicBezTo>
                    <a:cubicBezTo>
                      <a:pt x="2672" y="4544"/>
                      <a:pt x="2715" y="4234"/>
                      <a:pt x="2800" y="3932"/>
                    </a:cubicBezTo>
                    <a:cubicBezTo>
                      <a:pt x="2881" y="3640"/>
                      <a:pt x="3016" y="3366"/>
                      <a:pt x="3197" y="3123"/>
                    </a:cubicBezTo>
                    <a:cubicBezTo>
                      <a:pt x="3380" y="2884"/>
                      <a:pt x="3612" y="2687"/>
                      <a:pt x="3879" y="2550"/>
                    </a:cubicBezTo>
                    <a:cubicBezTo>
                      <a:pt x="4154" y="2406"/>
                      <a:pt x="4479" y="2334"/>
                      <a:pt x="4857" y="2334"/>
                    </a:cubicBezTo>
                    <a:close/>
                    <a:moveTo>
                      <a:pt x="4897" y="1"/>
                    </a:moveTo>
                    <a:cubicBezTo>
                      <a:pt x="4186" y="1"/>
                      <a:pt x="3531" y="133"/>
                      <a:pt x="2935" y="398"/>
                    </a:cubicBezTo>
                    <a:cubicBezTo>
                      <a:pt x="2337" y="664"/>
                      <a:pt x="1819" y="1020"/>
                      <a:pt x="1384" y="1464"/>
                    </a:cubicBezTo>
                    <a:cubicBezTo>
                      <a:pt x="948" y="1909"/>
                      <a:pt x="601" y="2433"/>
                      <a:pt x="365" y="3009"/>
                    </a:cubicBezTo>
                    <a:cubicBezTo>
                      <a:pt x="124" y="3586"/>
                      <a:pt x="0" y="4205"/>
                      <a:pt x="1" y="4830"/>
                    </a:cubicBezTo>
                    <a:cubicBezTo>
                      <a:pt x="0" y="5449"/>
                      <a:pt x="119" y="6063"/>
                      <a:pt x="352" y="6637"/>
                    </a:cubicBezTo>
                    <a:cubicBezTo>
                      <a:pt x="580" y="7213"/>
                      <a:pt x="914" y="7742"/>
                      <a:pt x="1336" y="8196"/>
                    </a:cubicBezTo>
                    <a:cubicBezTo>
                      <a:pt x="1758" y="8650"/>
                      <a:pt x="2267" y="9017"/>
                      <a:pt x="2860" y="9295"/>
                    </a:cubicBezTo>
                    <a:cubicBezTo>
                      <a:pt x="3454" y="9574"/>
                      <a:pt x="4115" y="9713"/>
                      <a:pt x="4844" y="9713"/>
                    </a:cubicBezTo>
                    <a:cubicBezTo>
                      <a:pt x="5553" y="9713"/>
                      <a:pt x="6207" y="9577"/>
                      <a:pt x="6805" y="9308"/>
                    </a:cubicBezTo>
                    <a:cubicBezTo>
                      <a:pt x="7404" y="9038"/>
                      <a:pt x="7919" y="8682"/>
                      <a:pt x="8351" y="8235"/>
                    </a:cubicBezTo>
                    <a:cubicBezTo>
                      <a:pt x="8782" y="7792"/>
                      <a:pt x="9125" y="7270"/>
                      <a:pt x="9361" y="6698"/>
                    </a:cubicBezTo>
                    <a:cubicBezTo>
                      <a:pt x="9603" y="6124"/>
                      <a:pt x="9727" y="5507"/>
                      <a:pt x="9726" y="4883"/>
                    </a:cubicBezTo>
                    <a:cubicBezTo>
                      <a:pt x="9725" y="4270"/>
                      <a:pt x="9608" y="3661"/>
                      <a:pt x="9382" y="3089"/>
                    </a:cubicBezTo>
                    <a:cubicBezTo>
                      <a:pt x="9157" y="2512"/>
                      <a:pt x="8826" y="1981"/>
                      <a:pt x="8405" y="1524"/>
                    </a:cubicBezTo>
                    <a:cubicBezTo>
                      <a:pt x="7981" y="1066"/>
                      <a:pt x="7473" y="697"/>
                      <a:pt x="6880" y="418"/>
                    </a:cubicBezTo>
                    <a:cubicBezTo>
                      <a:pt x="6288" y="140"/>
                      <a:pt x="5627" y="1"/>
                      <a:pt x="489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796;p33"/>
              <p:cNvSpPr/>
              <p:nvPr/>
            </p:nvSpPr>
            <p:spPr>
              <a:xfrm>
                <a:off x="3761200" y="1159000"/>
                <a:ext cx="216200" cy="241500"/>
              </a:xfrm>
              <a:custGeom>
                <a:avLst/>
                <a:gdLst/>
                <a:ahLst/>
                <a:cxnLst/>
                <a:rect l="l" t="t" r="r" b="b"/>
                <a:pathLst>
                  <a:path w="8648" h="9660" extrusionOk="0">
                    <a:moveTo>
                      <a:pt x="0" y="1"/>
                    </a:moveTo>
                    <a:lnTo>
                      <a:pt x="0" y="4926"/>
                    </a:lnTo>
                    <a:cubicBezTo>
                      <a:pt x="0" y="5564"/>
                      <a:pt x="82" y="6169"/>
                      <a:pt x="244" y="6739"/>
                    </a:cubicBezTo>
                    <a:cubicBezTo>
                      <a:pt x="406" y="7310"/>
                      <a:pt x="663" y="7811"/>
                      <a:pt x="1012" y="8243"/>
                    </a:cubicBezTo>
                    <a:cubicBezTo>
                      <a:pt x="1363" y="8675"/>
                      <a:pt x="1810" y="9019"/>
                      <a:pt x="2355" y="9275"/>
                    </a:cubicBezTo>
                    <a:cubicBezTo>
                      <a:pt x="2900" y="9532"/>
                      <a:pt x="3554" y="9660"/>
                      <a:pt x="4318" y="9660"/>
                    </a:cubicBezTo>
                    <a:cubicBezTo>
                      <a:pt x="5055" y="9660"/>
                      <a:pt x="5696" y="9539"/>
                      <a:pt x="6239" y="9295"/>
                    </a:cubicBezTo>
                    <a:cubicBezTo>
                      <a:pt x="6784" y="9052"/>
                      <a:pt x="7235" y="8720"/>
                      <a:pt x="7595" y="8297"/>
                    </a:cubicBezTo>
                    <a:cubicBezTo>
                      <a:pt x="7955" y="7875"/>
                      <a:pt x="8220" y="7373"/>
                      <a:pt x="8391" y="6794"/>
                    </a:cubicBezTo>
                    <a:cubicBezTo>
                      <a:pt x="8562" y="6213"/>
                      <a:pt x="8647" y="5590"/>
                      <a:pt x="8647" y="4926"/>
                    </a:cubicBezTo>
                    <a:lnTo>
                      <a:pt x="8647" y="1"/>
                    </a:lnTo>
                    <a:lnTo>
                      <a:pt x="6017" y="1"/>
                    </a:lnTo>
                    <a:lnTo>
                      <a:pt x="6017" y="4924"/>
                    </a:lnTo>
                    <a:cubicBezTo>
                      <a:pt x="6018" y="5228"/>
                      <a:pt x="5987" y="5531"/>
                      <a:pt x="5923" y="5828"/>
                    </a:cubicBezTo>
                    <a:cubicBezTo>
                      <a:pt x="5860" y="6115"/>
                      <a:pt x="5760" y="6370"/>
                      <a:pt x="5626" y="6590"/>
                    </a:cubicBezTo>
                    <a:cubicBezTo>
                      <a:pt x="5494" y="6807"/>
                      <a:pt x="5314" y="6989"/>
                      <a:pt x="5099" y="7123"/>
                    </a:cubicBezTo>
                    <a:cubicBezTo>
                      <a:pt x="4883" y="7258"/>
                      <a:pt x="4623" y="7326"/>
                      <a:pt x="4317" y="7326"/>
                    </a:cubicBezTo>
                    <a:cubicBezTo>
                      <a:pt x="4010" y="7326"/>
                      <a:pt x="3752" y="7260"/>
                      <a:pt x="3543" y="7130"/>
                    </a:cubicBezTo>
                    <a:cubicBezTo>
                      <a:pt x="3330" y="6998"/>
                      <a:pt x="3152" y="6818"/>
                      <a:pt x="3023" y="6604"/>
                    </a:cubicBezTo>
                    <a:cubicBezTo>
                      <a:pt x="2888" y="6384"/>
                      <a:pt x="2787" y="6128"/>
                      <a:pt x="2726" y="5836"/>
                    </a:cubicBezTo>
                    <a:cubicBezTo>
                      <a:pt x="2662" y="5536"/>
                      <a:pt x="2630" y="5231"/>
                      <a:pt x="2630" y="4926"/>
                    </a:cubicBezTo>
                    <a:lnTo>
                      <a:pt x="263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797;p33"/>
              <p:cNvSpPr/>
              <p:nvPr/>
            </p:nvSpPr>
            <p:spPr>
              <a:xfrm>
                <a:off x="4308525" y="1159000"/>
                <a:ext cx="206775" cy="239475"/>
              </a:xfrm>
              <a:custGeom>
                <a:avLst/>
                <a:gdLst/>
                <a:ahLst/>
                <a:cxnLst/>
                <a:rect l="l" t="t" r="r" b="b"/>
                <a:pathLst>
                  <a:path w="8271" h="9579" extrusionOk="0">
                    <a:moveTo>
                      <a:pt x="4223" y="2295"/>
                    </a:moveTo>
                    <a:cubicBezTo>
                      <a:pt x="4384" y="2295"/>
                      <a:pt x="4546" y="2382"/>
                      <a:pt x="4708" y="2557"/>
                    </a:cubicBezTo>
                    <a:cubicBezTo>
                      <a:pt x="4871" y="2733"/>
                      <a:pt x="4953" y="2987"/>
                      <a:pt x="4953" y="3319"/>
                    </a:cubicBezTo>
                    <a:cubicBezTo>
                      <a:pt x="4951" y="3643"/>
                      <a:pt x="4881" y="3894"/>
                      <a:pt x="4742" y="4074"/>
                    </a:cubicBezTo>
                    <a:cubicBezTo>
                      <a:pt x="4603" y="4254"/>
                      <a:pt x="4452" y="4345"/>
                      <a:pt x="4290" y="4345"/>
                    </a:cubicBezTo>
                    <a:lnTo>
                      <a:pt x="2631" y="4345"/>
                    </a:lnTo>
                    <a:lnTo>
                      <a:pt x="2631" y="2295"/>
                    </a:lnTo>
                    <a:close/>
                    <a:moveTo>
                      <a:pt x="1" y="1"/>
                    </a:moveTo>
                    <a:lnTo>
                      <a:pt x="1" y="9578"/>
                    </a:lnTo>
                    <a:lnTo>
                      <a:pt x="2631" y="9578"/>
                    </a:lnTo>
                    <a:lnTo>
                      <a:pt x="2631" y="6637"/>
                    </a:lnTo>
                    <a:lnTo>
                      <a:pt x="3617" y="6637"/>
                    </a:lnTo>
                    <a:lnTo>
                      <a:pt x="5302" y="9578"/>
                    </a:lnTo>
                    <a:lnTo>
                      <a:pt x="8271" y="9578"/>
                    </a:lnTo>
                    <a:lnTo>
                      <a:pt x="6246" y="6058"/>
                    </a:lnTo>
                    <a:cubicBezTo>
                      <a:pt x="6679" y="5751"/>
                      <a:pt x="7016" y="5358"/>
                      <a:pt x="7259" y="4877"/>
                    </a:cubicBezTo>
                    <a:cubicBezTo>
                      <a:pt x="7501" y="4396"/>
                      <a:pt x="7622" y="3877"/>
                      <a:pt x="7622" y="3319"/>
                    </a:cubicBezTo>
                    <a:cubicBezTo>
                      <a:pt x="7622" y="2914"/>
                      <a:pt x="7542" y="2512"/>
                      <a:pt x="7380" y="2111"/>
                    </a:cubicBezTo>
                    <a:cubicBezTo>
                      <a:pt x="7222" y="1719"/>
                      <a:pt x="6996" y="1358"/>
                      <a:pt x="6712" y="1046"/>
                    </a:cubicBezTo>
                    <a:cubicBezTo>
                      <a:pt x="6429" y="736"/>
                      <a:pt x="6089" y="483"/>
                      <a:pt x="5693" y="291"/>
                    </a:cubicBezTo>
                    <a:cubicBezTo>
                      <a:pt x="5297" y="97"/>
                      <a:pt x="4865" y="1"/>
                      <a:pt x="439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798;p33"/>
              <p:cNvSpPr/>
              <p:nvPr/>
            </p:nvSpPr>
            <p:spPr>
              <a:xfrm>
                <a:off x="5268025" y="2778925"/>
                <a:ext cx="61375" cy="1937650"/>
              </a:xfrm>
              <a:custGeom>
                <a:avLst/>
                <a:gdLst/>
                <a:ahLst/>
                <a:cxnLst/>
                <a:rect l="l" t="t" r="r" b="b"/>
                <a:pathLst>
                  <a:path w="2455" h="77506" extrusionOk="0">
                    <a:moveTo>
                      <a:pt x="1" y="0"/>
                    </a:moveTo>
                    <a:lnTo>
                      <a:pt x="1" y="77506"/>
                    </a:lnTo>
                    <a:lnTo>
                      <a:pt x="2454" y="77506"/>
                    </a:lnTo>
                    <a:lnTo>
                      <a:pt x="245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799;p33"/>
              <p:cNvSpPr/>
              <p:nvPr/>
            </p:nvSpPr>
            <p:spPr>
              <a:xfrm>
                <a:off x="1982525" y="1430775"/>
                <a:ext cx="61350" cy="1573050"/>
              </a:xfrm>
              <a:custGeom>
                <a:avLst/>
                <a:gdLst/>
                <a:ahLst/>
                <a:cxnLst/>
                <a:rect l="l" t="t" r="r" b="b"/>
                <a:pathLst>
                  <a:path w="2454" h="62922" extrusionOk="0">
                    <a:moveTo>
                      <a:pt x="0" y="0"/>
                    </a:moveTo>
                    <a:lnTo>
                      <a:pt x="0" y="62922"/>
                    </a:lnTo>
                    <a:lnTo>
                      <a:pt x="2453" y="62922"/>
                    </a:lnTo>
                    <a:lnTo>
                      <a:pt x="245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800;p33"/>
              <p:cNvSpPr/>
              <p:nvPr/>
            </p:nvSpPr>
            <p:spPr>
              <a:xfrm>
                <a:off x="1882200" y="3263125"/>
                <a:ext cx="236575" cy="236525"/>
              </a:xfrm>
              <a:custGeom>
                <a:avLst/>
                <a:gdLst/>
                <a:ahLst/>
                <a:cxnLst/>
                <a:rect l="l" t="t" r="r" b="b"/>
                <a:pathLst>
                  <a:path w="9463" h="9461" extrusionOk="0">
                    <a:moveTo>
                      <a:pt x="4732" y="2452"/>
                    </a:moveTo>
                    <a:cubicBezTo>
                      <a:pt x="5987" y="2452"/>
                      <a:pt x="7010" y="3475"/>
                      <a:pt x="7010" y="4730"/>
                    </a:cubicBezTo>
                    <a:cubicBezTo>
                      <a:pt x="7010" y="5987"/>
                      <a:pt x="5989" y="7009"/>
                      <a:pt x="4732" y="7009"/>
                    </a:cubicBezTo>
                    <a:cubicBezTo>
                      <a:pt x="3475" y="7009"/>
                      <a:pt x="2453" y="5988"/>
                      <a:pt x="2453" y="4730"/>
                    </a:cubicBezTo>
                    <a:cubicBezTo>
                      <a:pt x="2453" y="3473"/>
                      <a:pt x="3475" y="2452"/>
                      <a:pt x="4732" y="2452"/>
                    </a:cubicBezTo>
                    <a:close/>
                    <a:moveTo>
                      <a:pt x="4732" y="0"/>
                    </a:moveTo>
                    <a:cubicBezTo>
                      <a:pt x="2124" y="0"/>
                      <a:pt x="1" y="2122"/>
                      <a:pt x="1" y="4730"/>
                    </a:cubicBezTo>
                    <a:cubicBezTo>
                      <a:pt x="1" y="7338"/>
                      <a:pt x="2124" y="9461"/>
                      <a:pt x="4732" y="9461"/>
                    </a:cubicBezTo>
                    <a:cubicBezTo>
                      <a:pt x="7341" y="9461"/>
                      <a:pt x="9463" y="7338"/>
                      <a:pt x="9463" y="4730"/>
                    </a:cubicBezTo>
                    <a:cubicBezTo>
                      <a:pt x="9463" y="2123"/>
                      <a:pt x="7339" y="0"/>
                      <a:pt x="473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801;p33"/>
              <p:cNvSpPr/>
              <p:nvPr/>
            </p:nvSpPr>
            <p:spPr>
              <a:xfrm>
                <a:off x="5180450" y="2322125"/>
                <a:ext cx="236575" cy="236575"/>
              </a:xfrm>
              <a:custGeom>
                <a:avLst/>
                <a:gdLst/>
                <a:ahLst/>
                <a:cxnLst/>
                <a:rect l="l" t="t" r="r" b="b"/>
                <a:pathLst>
                  <a:path w="9463" h="9463" extrusionOk="0">
                    <a:moveTo>
                      <a:pt x="4731" y="2452"/>
                    </a:moveTo>
                    <a:cubicBezTo>
                      <a:pt x="5987" y="2452"/>
                      <a:pt x="7009" y="3475"/>
                      <a:pt x="7009" y="4731"/>
                    </a:cubicBezTo>
                    <a:cubicBezTo>
                      <a:pt x="7009" y="5988"/>
                      <a:pt x="5988" y="7010"/>
                      <a:pt x="4731" y="7010"/>
                    </a:cubicBezTo>
                    <a:cubicBezTo>
                      <a:pt x="3474" y="7010"/>
                      <a:pt x="2452" y="5988"/>
                      <a:pt x="2452" y="4731"/>
                    </a:cubicBezTo>
                    <a:cubicBezTo>
                      <a:pt x="2452" y="3475"/>
                      <a:pt x="3474" y="2454"/>
                      <a:pt x="4731" y="2454"/>
                    </a:cubicBezTo>
                    <a:lnTo>
                      <a:pt x="4731" y="2452"/>
                    </a:lnTo>
                    <a:close/>
                    <a:moveTo>
                      <a:pt x="4731" y="0"/>
                    </a:moveTo>
                    <a:cubicBezTo>
                      <a:pt x="2123" y="0"/>
                      <a:pt x="0" y="2123"/>
                      <a:pt x="0" y="4731"/>
                    </a:cubicBezTo>
                    <a:cubicBezTo>
                      <a:pt x="0" y="7340"/>
                      <a:pt x="2123" y="9462"/>
                      <a:pt x="4731" y="9462"/>
                    </a:cubicBezTo>
                    <a:cubicBezTo>
                      <a:pt x="7340" y="9462"/>
                      <a:pt x="9462" y="7339"/>
                      <a:pt x="9462" y="4731"/>
                    </a:cubicBezTo>
                    <a:cubicBezTo>
                      <a:pt x="9462" y="2123"/>
                      <a:pt x="7338" y="0"/>
                      <a:pt x="473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7" name="Google Shape;802;p33"/>
            <p:cNvSpPr/>
            <p:nvPr/>
          </p:nvSpPr>
          <p:spPr>
            <a:xfrm>
              <a:off x="956925" y="1380150"/>
              <a:ext cx="3615092" cy="2964328"/>
            </a:xfrm>
            <a:custGeom>
              <a:avLst/>
              <a:gdLst/>
              <a:ahLst/>
              <a:cxnLst/>
              <a:rect l="l" t="t" r="r" b="b"/>
              <a:pathLst>
                <a:path w="36553" h="27968" extrusionOk="0">
                  <a:moveTo>
                    <a:pt x="0" y="0"/>
                  </a:moveTo>
                  <a:lnTo>
                    <a:pt x="0" y="27968"/>
                  </a:lnTo>
                  <a:lnTo>
                    <a:pt x="36553" y="27968"/>
                  </a:lnTo>
                  <a:lnTo>
                    <a:pt x="36553" y="0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803;p33"/>
            <p:cNvSpPr/>
            <p:nvPr/>
          </p:nvSpPr>
          <p:spPr>
            <a:xfrm>
              <a:off x="956924" y="1381176"/>
              <a:ext cx="3615092" cy="183518"/>
            </a:xfrm>
            <a:custGeom>
              <a:avLst/>
              <a:gdLst/>
              <a:ahLst/>
              <a:cxnLst/>
              <a:rect l="l" t="t" r="r" b="b"/>
              <a:pathLst>
                <a:path w="36553" h="2620" extrusionOk="0">
                  <a:moveTo>
                    <a:pt x="0" y="0"/>
                  </a:moveTo>
                  <a:lnTo>
                    <a:pt x="0" y="2619"/>
                  </a:lnTo>
                  <a:lnTo>
                    <a:pt x="36553" y="2619"/>
                  </a:lnTo>
                  <a:lnTo>
                    <a:pt x="36553" y="0"/>
                  </a:ln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804;p33"/>
            <p:cNvSpPr/>
            <p:nvPr/>
          </p:nvSpPr>
          <p:spPr>
            <a:xfrm>
              <a:off x="1140305" y="1422799"/>
              <a:ext cx="97709" cy="96718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805;p33"/>
            <p:cNvSpPr/>
            <p:nvPr/>
          </p:nvSpPr>
          <p:spPr>
            <a:xfrm>
              <a:off x="1271591" y="1422799"/>
              <a:ext cx="97709" cy="96718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806;p33"/>
            <p:cNvSpPr/>
            <p:nvPr/>
          </p:nvSpPr>
          <p:spPr>
            <a:xfrm>
              <a:off x="1009019" y="1422799"/>
              <a:ext cx="97709" cy="96718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5" name="Picture 4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136" y="1377289"/>
            <a:ext cx="2790955" cy="1926591"/>
          </a:xfrm>
          <a:prstGeom prst="rect">
            <a:avLst/>
          </a:prstGeom>
        </p:spPr>
      </p:pic>
      <p:pic>
        <p:nvPicPr>
          <p:cNvPr id="46" name="Picture 4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4220" y="1400004"/>
            <a:ext cx="3573228" cy="3487249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612723" y="3445247"/>
            <a:ext cx="25149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chemeClr val="accent3">
                    <a:lumMod val="90000"/>
                    <a:lumOff val="10000"/>
                  </a:schemeClr>
                </a:solidFill>
                <a:latin typeface="Times New Roman" pitchFamily="18" charset="0"/>
                <a:cs typeface="Times New Roman" pitchFamily="18" charset="0"/>
              </a:rPr>
              <a:t>Bước</a:t>
            </a:r>
            <a:r>
              <a:rPr lang="en-US" b="1" dirty="0">
                <a:solidFill>
                  <a:schemeClr val="accent3">
                    <a:lumMod val="90000"/>
                    <a:lumOff val="10000"/>
                  </a:schemeClr>
                </a:solidFill>
                <a:latin typeface="Times New Roman" pitchFamily="18" charset="0"/>
                <a:cs typeface="Times New Roman" pitchFamily="18" charset="0"/>
              </a:rPr>
              <a:t> 1 : </a:t>
            </a:r>
            <a:r>
              <a:rPr lang="en-US" b="1" dirty="0" err="1">
                <a:solidFill>
                  <a:schemeClr val="accent3">
                    <a:lumMod val="90000"/>
                    <a:lumOff val="10000"/>
                  </a:schemeClr>
                </a:solidFill>
                <a:latin typeface="Times New Roman" pitchFamily="18" charset="0"/>
                <a:cs typeface="Times New Roman" pitchFamily="18" charset="0"/>
              </a:rPr>
              <a:t>xây</a:t>
            </a:r>
            <a:r>
              <a:rPr lang="en-US" b="1" dirty="0">
                <a:solidFill>
                  <a:schemeClr val="accent3">
                    <a:lumMod val="90000"/>
                    <a:lumOff val="1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>
                <a:solidFill>
                  <a:schemeClr val="accent3">
                    <a:lumMod val="90000"/>
                    <a:lumOff val="10000"/>
                  </a:schemeClr>
                </a:solidFill>
                <a:latin typeface="Times New Roman" pitchFamily="18" charset="0"/>
                <a:cs typeface="Times New Roman" pitchFamily="18" charset="0"/>
              </a:rPr>
              <a:t>dựng</a:t>
            </a:r>
            <a:r>
              <a:rPr lang="en-US" b="1" dirty="0">
                <a:solidFill>
                  <a:schemeClr val="accent3">
                    <a:lumMod val="90000"/>
                    <a:lumOff val="1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>
                <a:solidFill>
                  <a:schemeClr val="accent3">
                    <a:lumMod val="90000"/>
                    <a:lumOff val="10000"/>
                  </a:schemeClr>
                </a:solidFill>
                <a:latin typeface="Times New Roman" pitchFamily="18" charset="0"/>
                <a:cs typeface="Times New Roman" pitchFamily="18" charset="0"/>
              </a:rPr>
              <a:t>các</a:t>
            </a:r>
            <a:r>
              <a:rPr lang="en-US" b="1" dirty="0">
                <a:solidFill>
                  <a:schemeClr val="accent3">
                    <a:lumMod val="90000"/>
                    <a:lumOff val="1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>
                <a:solidFill>
                  <a:schemeClr val="accent3">
                    <a:lumMod val="90000"/>
                    <a:lumOff val="10000"/>
                  </a:schemeClr>
                </a:solidFill>
                <a:latin typeface="Times New Roman" pitchFamily="18" charset="0"/>
                <a:cs typeface="Times New Roman" pitchFamily="18" charset="0"/>
              </a:rPr>
              <a:t>thuộc</a:t>
            </a:r>
            <a:r>
              <a:rPr lang="en-US" b="1" dirty="0">
                <a:solidFill>
                  <a:schemeClr val="accent3">
                    <a:lumMod val="90000"/>
                    <a:lumOff val="1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>
                <a:solidFill>
                  <a:schemeClr val="accent3">
                    <a:lumMod val="90000"/>
                    <a:lumOff val="10000"/>
                  </a:schemeClr>
                </a:solidFill>
                <a:latin typeface="Times New Roman" pitchFamily="18" charset="0"/>
                <a:cs typeface="Times New Roman" pitchFamily="18" charset="0"/>
              </a:rPr>
              <a:t>tính</a:t>
            </a:r>
            <a:r>
              <a:rPr lang="en-US" b="1" dirty="0">
                <a:solidFill>
                  <a:schemeClr val="accent3">
                    <a:lumMod val="90000"/>
                    <a:lumOff val="1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>
                <a:solidFill>
                  <a:schemeClr val="accent3">
                    <a:lumMod val="90000"/>
                    <a:lumOff val="10000"/>
                  </a:schemeClr>
                </a:solidFill>
                <a:latin typeface="Times New Roman" pitchFamily="18" charset="0"/>
                <a:cs typeface="Times New Roman" pitchFamily="18" charset="0"/>
              </a:rPr>
              <a:t>đối</a:t>
            </a:r>
            <a:r>
              <a:rPr lang="en-US" b="1" dirty="0">
                <a:solidFill>
                  <a:schemeClr val="accent3">
                    <a:lumMod val="90000"/>
                    <a:lumOff val="1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>
                <a:solidFill>
                  <a:schemeClr val="accent3">
                    <a:lumMod val="90000"/>
                    <a:lumOff val="10000"/>
                  </a:schemeClr>
                </a:solidFill>
                <a:latin typeface="Times New Roman" pitchFamily="18" charset="0"/>
                <a:cs typeface="Times New Roman" pitchFamily="18" charset="0"/>
              </a:rPr>
              <a:t>tượng</a:t>
            </a:r>
            <a:r>
              <a:rPr lang="en-US" b="1" dirty="0">
                <a:solidFill>
                  <a:schemeClr val="accent3">
                    <a:lumMod val="90000"/>
                    <a:lumOff val="1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>
                <a:solidFill>
                  <a:schemeClr val="accent3">
                    <a:lumMod val="90000"/>
                    <a:lumOff val="10000"/>
                  </a:schemeClr>
                </a:solidFill>
                <a:latin typeface="Times New Roman" pitchFamily="18" charset="0"/>
                <a:cs typeface="Times New Roman" pitchFamily="18" charset="0"/>
              </a:rPr>
              <a:t>trong</a:t>
            </a:r>
            <a:r>
              <a:rPr lang="en-US" b="1" dirty="0">
                <a:solidFill>
                  <a:schemeClr val="accent3">
                    <a:lumMod val="90000"/>
                    <a:lumOff val="10000"/>
                  </a:schemeClr>
                </a:solidFill>
                <a:latin typeface="Times New Roman" pitchFamily="18" charset="0"/>
                <a:cs typeface="Times New Roman" pitchFamily="18" charset="0"/>
              </a:rPr>
              <a:t> java </a:t>
            </a:r>
            <a:endParaRPr lang="en-US" dirty="0">
              <a:solidFill>
                <a:schemeClr val="accent3">
                  <a:lumMod val="90000"/>
                  <a:lumOff val="1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1524000" y="4183911"/>
            <a:ext cx="22860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chemeClr val="accent3">
                    <a:lumMod val="90000"/>
                    <a:lumOff val="10000"/>
                  </a:schemeClr>
                </a:solidFill>
                <a:latin typeface="Times New Roman" pitchFamily="18" charset="0"/>
                <a:cs typeface="Times New Roman" pitchFamily="18" charset="0"/>
              </a:rPr>
              <a:t>Bước</a:t>
            </a:r>
            <a:r>
              <a:rPr lang="en-US" b="1" dirty="0">
                <a:solidFill>
                  <a:schemeClr val="accent3">
                    <a:lumMod val="90000"/>
                    <a:lumOff val="10000"/>
                  </a:schemeClr>
                </a:solidFill>
                <a:latin typeface="Times New Roman" pitchFamily="18" charset="0"/>
                <a:cs typeface="Times New Roman" pitchFamily="18" charset="0"/>
              </a:rPr>
              <a:t> 2 : </a:t>
            </a:r>
            <a:r>
              <a:rPr lang="en-US" b="1" dirty="0" err="1">
                <a:solidFill>
                  <a:schemeClr val="accent3">
                    <a:lumMod val="90000"/>
                    <a:lumOff val="10000"/>
                  </a:schemeClr>
                </a:solidFill>
                <a:latin typeface="Times New Roman" pitchFamily="18" charset="0"/>
                <a:cs typeface="Times New Roman" pitchFamily="18" charset="0"/>
              </a:rPr>
              <a:t>Xây</a:t>
            </a:r>
            <a:r>
              <a:rPr lang="en-US" b="1" dirty="0">
                <a:solidFill>
                  <a:schemeClr val="accent3">
                    <a:lumMod val="90000"/>
                    <a:lumOff val="1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>
                <a:solidFill>
                  <a:schemeClr val="accent3">
                    <a:lumMod val="90000"/>
                    <a:lumOff val="10000"/>
                  </a:schemeClr>
                </a:solidFill>
                <a:latin typeface="Times New Roman" pitchFamily="18" charset="0"/>
                <a:cs typeface="Times New Roman" pitchFamily="18" charset="0"/>
              </a:rPr>
              <a:t>dựng</a:t>
            </a:r>
            <a:r>
              <a:rPr lang="en-US" b="1" dirty="0">
                <a:solidFill>
                  <a:schemeClr val="accent3">
                    <a:lumMod val="90000"/>
                    <a:lumOff val="1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>
                <a:solidFill>
                  <a:schemeClr val="accent3">
                    <a:lumMod val="90000"/>
                    <a:lumOff val="10000"/>
                  </a:schemeClr>
                </a:solidFill>
                <a:latin typeface="Times New Roman" pitchFamily="18" charset="0"/>
                <a:cs typeface="Times New Roman" pitchFamily="18" charset="0"/>
              </a:rPr>
              <a:t>giao</a:t>
            </a:r>
            <a:r>
              <a:rPr lang="en-US" b="1" dirty="0">
                <a:solidFill>
                  <a:schemeClr val="accent3">
                    <a:lumMod val="90000"/>
                    <a:lumOff val="1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>
                <a:solidFill>
                  <a:schemeClr val="accent3">
                    <a:lumMod val="90000"/>
                    <a:lumOff val="10000"/>
                  </a:schemeClr>
                </a:solidFill>
                <a:latin typeface="Times New Roman" pitchFamily="18" charset="0"/>
                <a:cs typeface="Times New Roman" pitchFamily="18" charset="0"/>
              </a:rPr>
              <a:t>diện</a:t>
            </a:r>
            <a:r>
              <a:rPr lang="en-US" b="1" dirty="0">
                <a:solidFill>
                  <a:schemeClr val="accent3">
                    <a:lumMod val="90000"/>
                    <a:lumOff val="10000"/>
                  </a:schemeClr>
                </a:solidFill>
                <a:latin typeface="Times New Roman" pitchFamily="18" charset="0"/>
                <a:cs typeface="Times New Roman" pitchFamily="18" charset="0"/>
              </a:rPr>
              <a:t> Game </a:t>
            </a:r>
            <a:r>
              <a:rPr lang="en-US" b="1" dirty="0" err="1">
                <a:solidFill>
                  <a:schemeClr val="accent3">
                    <a:lumMod val="90000"/>
                    <a:lumOff val="10000"/>
                  </a:schemeClr>
                </a:solidFill>
                <a:latin typeface="Times New Roman" pitchFamily="18" charset="0"/>
                <a:cs typeface="Times New Roman" pitchFamily="18" charset="0"/>
              </a:rPr>
              <a:t>đoán</a:t>
            </a:r>
            <a:r>
              <a:rPr lang="en-US" b="1" dirty="0">
                <a:solidFill>
                  <a:schemeClr val="accent3">
                    <a:lumMod val="90000"/>
                    <a:lumOff val="1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>
                <a:solidFill>
                  <a:schemeClr val="accent3">
                    <a:lumMod val="90000"/>
                    <a:lumOff val="10000"/>
                  </a:schemeClr>
                </a:solidFill>
                <a:latin typeface="Times New Roman" pitchFamily="18" charset="0"/>
                <a:cs typeface="Times New Roman" pitchFamily="18" charset="0"/>
              </a:rPr>
              <a:t>số</a:t>
            </a:r>
            <a:r>
              <a:rPr lang="en-US" b="1" dirty="0">
                <a:solidFill>
                  <a:schemeClr val="accent3">
                    <a:lumMod val="90000"/>
                    <a:lumOff val="1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>
                <a:solidFill>
                  <a:schemeClr val="accent3">
                    <a:lumMod val="90000"/>
                    <a:lumOff val="10000"/>
                  </a:schemeClr>
                </a:solidFill>
                <a:latin typeface="Times New Roman" pitchFamily="18" charset="0"/>
                <a:cs typeface="Times New Roman" pitchFamily="18" charset="0"/>
              </a:rPr>
              <a:t>trong</a:t>
            </a:r>
            <a:r>
              <a:rPr lang="en-US" b="1" dirty="0">
                <a:solidFill>
                  <a:schemeClr val="accent3">
                    <a:lumMod val="90000"/>
                    <a:lumOff val="10000"/>
                  </a:schemeClr>
                </a:solidFill>
                <a:latin typeface="Times New Roman" pitchFamily="18" charset="0"/>
                <a:cs typeface="Times New Roman" pitchFamily="18" charset="0"/>
              </a:rPr>
              <a:t> java</a:t>
            </a:r>
            <a:endParaRPr lang="en-US" dirty="0">
              <a:solidFill>
                <a:schemeClr val="accent3">
                  <a:lumMod val="90000"/>
                  <a:lumOff val="1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02609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2040535"/>
            <a:ext cx="2514600" cy="1813059"/>
          </a:xfrm>
        </p:spPr>
        <p:txBody>
          <a:bodyPr/>
          <a:lstStyle/>
          <a:p>
            <a:r>
              <a:rPr lang="en-US" dirty="0" err="1">
                <a:solidFill>
                  <a:schemeClr val="accent3">
                    <a:lumMod val="90000"/>
                    <a:lumOff val="10000"/>
                  </a:schemeClr>
                </a:solidFill>
                <a:latin typeface="Times New Roman" pitchFamily="18" charset="0"/>
                <a:cs typeface="Times New Roman" pitchFamily="18" charset="0"/>
              </a:rPr>
              <a:t>Bước</a:t>
            </a:r>
            <a:r>
              <a:rPr lang="en-US" dirty="0">
                <a:solidFill>
                  <a:schemeClr val="accent3">
                    <a:lumMod val="90000"/>
                    <a:lumOff val="1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smtClean="0">
                <a:solidFill>
                  <a:schemeClr val="accent3">
                    <a:lumMod val="90000"/>
                    <a:lumOff val="10000"/>
                  </a:schemeClr>
                </a:solidFill>
                <a:latin typeface="Times New Roman" pitchFamily="18" charset="0"/>
                <a:cs typeface="Times New Roman" pitchFamily="18" charset="0"/>
              </a:rPr>
              <a:t>3: </a:t>
            </a:r>
            <a:r>
              <a:rPr lang="en-US" dirty="0" err="1">
                <a:solidFill>
                  <a:schemeClr val="accent3">
                    <a:lumMod val="90000"/>
                    <a:lumOff val="10000"/>
                  </a:schemeClr>
                </a:solidFill>
                <a:latin typeface="Times New Roman" pitchFamily="18" charset="0"/>
                <a:cs typeface="Times New Roman" pitchFamily="18" charset="0"/>
              </a:rPr>
              <a:t>Bắt</a:t>
            </a:r>
            <a:r>
              <a:rPr lang="en-US" dirty="0">
                <a:solidFill>
                  <a:schemeClr val="accent3">
                    <a:lumMod val="90000"/>
                    <a:lumOff val="1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solidFill>
                  <a:schemeClr val="accent3">
                    <a:lumMod val="90000"/>
                    <a:lumOff val="10000"/>
                  </a:schemeClr>
                </a:solidFill>
                <a:latin typeface="Times New Roman" pitchFamily="18" charset="0"/>
                <a:cs typeface="Times New Roman" pitchFamily="18" charset="0"/>
              </a:rPr>
              <a:t>sự</a:t>
            </a:r>
            <a:r>
              <a:rPr lang="en-US" dirty="0">
                <a:solidFill>
                  <a:schemeClr val="accent3">
                    <a:lumMod val="90000"/>
                    <a:lumOff val="1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solidFill>
                  <a:schemeClr val="accent3">
                    <a:lumMod val="90000"/>
                    <a:lumOff val="10000"/>
                  </a:schemeClr>
                </a:solidFill>
                <a:latin typeface="Times New Roman" pitchFamily="18" charset="0"/>
                <a:cs typeface="Times New Roman" pitchFamily="18" charset="0"/>
              </a:rPr>
              <a:t>kiện</a:t>
            </a:r>
            <a:r>
              <a:rPr lang="en-US" dirty="0">
                <a:solidFill>
                  <a:schemeClr val="accent3">
                    <a:lumMod val="90000"/>
                    <a:lumOff val="10000"/>
                  </a:schemeClr>
                </a:solidFill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dirty="0">
                <a:solidFill>
                  <a:schemeClr val="accent3">
                    <a:lumMod val="90000"/>
                    <a:lumOff val="10000"/>
                  </a:schemeClr>
                </a:solidFill>
                <a:latin typeface="Times New Roman" pitchFamily="18" charset="0"/>
                <a:cs typeface="Times New Roman" pitchFamily="18" charset="0"/>
              </a:rPr>
            </a:br>
            <a:endParaRPr lang="en-US" dirty="0">
              <a:solidFill>
                <a:schemeClr val="accent3">
                  <a:lumMod val="90000"/>
                  <a:lumOff val="1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3" name="Google Shape;786;p33"/>
          <p:cNvGrpSpPr/>
          <p:nvPr/>
        </p:nvGrpSpPr>
        <p:grpSpPr>
          <a:xfrm>
            <a:off x="4160541" y="669318"/>
            <a:ext cx="4145259" cy="4264632"/>
            <a:chOff x="956924" y="1380150"/>
            <a:chExt cx="3615093" cy="2964328"/>
          </a:xfrm>
        </p:grpSpPr>
        <p:sp>
          <p:nvSpPr>
            <p:cNvPr id="4" name="Google Shape;787;p33"/>
            <p:cNvSpPr/>
            <p:nvPr/>
          </p:nvSpPr>
          <p:spPr>
            <a:xfrm>
              <a:off x="3600390" y="1452584"/>
              <a:ext cx="200379" cy="171306"/>
            </a:xfrm>
            <a:custGeom>
              <a:avLst/>
              <a:gdLst/>
              <a:ahLst/>
              <a:cxnLst/>
              <a:rect l="l" t="t" r="r" b="b"/>
              <a:pathLst>
                <a:path w="1537" h="1314" extrusionOk="0">
                  <a:moveTo>
                    <a:pt x="79" y="1"/>
                  </a:moveTo>
                  <a:cubicBezTo>
                    <a:pt x="73" y="1"/>
                    <a:pt x="67" y="2"/>
                    <a:pt x="60" y="4"/>
                  </a:cubicBezTo>
                  <a:cubicBezTo>
                    <a:pt x="13" y="16"/>
                    <a:pt x="1" y="63"/>
                    <a:pt x="13" y="99"/>
                  </a:cubicBezTo>
                  <a:cubicBezTo>
                    <a:pt x="251" y="802"/>
                    <a:pt x="739" y="1206"/>
                    <a:pt x="1453" y="1314"/>
                  </a:cubicBezTo>
                  <a:lnTo>
                    <a:pt x="1465" y="1314"/>
                  </a:lnTo>
                  <a:cubicBezTo>
                    <a:pt x="1501" y="1314"/>
                    <a:pt x="1525" y="1290"/>
                    <a:pt x="1537" y="1254"/>
                  </a:cubicBezTo>
                  <a:cubicBezTo>
                    <a:pt x="1537" y="1206"/>
                    <a:pt x="1513" y="1171"/>
                    <a:pt x="1477" y="1171"/>
                  </a:cubicBezTo>
                  <a:cubicBezTo>
                    <a:pt x="810" y="1063"/>
                    <a:pt x="382" y="706"/>
                    <a:pt x="156" y="51"/>
                  </a:cubicBezTo>
                  <a:cubicBezTo>
                    <a:pt x="136" y="22"/>
                    <a:pt x="108" y="1"/>
                    <a:pt x="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" name="Google Shape;788;p33"/>
            <p:cNvGrpSpPr/>
            <p:nvPr/>
          </p:nvGrpSpPr>
          <p:grpSpPr>
            <a:xfrm>
              <a:off x="1777395" y="1474934"/>
              <a:ext cx="2018496" cy="2013992"/>
              <a:chOff x="1097725" y="238125"/>
              <a:chExt cx="5248300" cy="5237950"/>
            </a:xfrm>
          </p:grpSpPr>
          <p:sp>
            <p:nvSpPr>
              <p:cNvPr id="11" name="Google Shape;789;p33"/>
              <p:cNvSpPr/>
              <p:nvPr/>
            </p:nvSpPr>
            <p:spPr>
              <a:xfrm>
                <a:off x="1097725" y="238125"/>
                <a:ext cx="5248300" cy="5237950"/>
              </a:xfrm>
              <a:custGeom>
                <a:avLst/>
                <a:gdLst/>
                <a:ahLst/>
                <a:cxnLst/>
                <a:rect l="l" t="t" r="r" b="b"/>
                <a:pathLst>
                  <a:path w="209932" h="209518" extrusionOk="0">
                    <a:moveTo>
                      <a:pt x="65541" y="0"/>
                    </a:moveTo>
                    <a:cubicBezTo>
                      <a:pt x="55423" y="0"/>
                      <a:pt x="45718" y="2728"/>
                      <a:pt x="36134" y="9203"/>
                    </a:cubicBezTo>
                    <a:cubicBezTo>
                      <a:pt x="12586" y="25110"/>
                      <a:pt x="1" y="54754"/>
                      <a:pt x="11842" y="105441"/>
                    </a:cubicBezTo>
                    <a:cubicBezTo>
                      <a:pt x="23683" y="156129"/>
                      <a:pt x="36089" y="200108"/>
                      <a:pt x="58757" y="207564"/>
                    </a:cubicBezTo>
                    <a:cubicBezTo>
                      <a:pt x="62781" y="208888"/>
                      <a:pt x="66999" y="209518"/>
                      <a:pt x="71406" y="209518"/>
                    </a:cubicBezTo>
                    <a:cubicBezTo>
                      <a:pt x="92252" y="209518"/>
                      <a:pt x="117322" y="195421"/>
                      <a:pt x="145959" y="173937"/>
                    </a:cubicBezTo>
                    <a:cubicBezTo>
                      <a:pt x="180649" y="147909"/>
                      <a:pt x="209932" y="125747"/>
                      <a:pt x="209622" y="97815"/>
                    </a:cubicBezTo>
                    <a:cubicBezTo>
                      <a:pt x="209324" y="71150"/>
                      <a:pt x="183909" y="51283"/>
                      <a:pt x="141267" y="28684"/>
                    </a:cubicBezTo>
                    <a:cubicBezTo>
                      <a:pt x="111969" y="13156"/>
                      <a:pt x="87759" y="0"/>
                      <a:pt x="6554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790;p33"/>
              <p:cNvSpPr/>
              <p:nvPr/>
            </p:nvSpPr>
            <p:spPr>
              <a:xfrm>
                <a:off x="2714911" y="1955625"/>
                <a:ext cx="665725" cy="914275"/>
              </a:xfrm>
              <a:custGeom>
                <a:avLst/>
                <a:gdLst/>
                <a:ahLst/>
                <a:cxnLst/>
                <a:rect l="l" t="t" r="r" b="b"/>
                <a:pathLst>
                  <a:path w="26629" h="36571" extrusionOk="0">
                    <a:moveTo>
                      <a:pt x="1" y="1"/>
                    </a:moveTo>
                    <a:lnTo>
                      <a:pt x="1" y="36571"/>
                    </a:lnTo>
                    <a:lnTo>
                      <a:pt x="26628" y="36571"/>
                    </a:lnTo>
                    <a:lnTo>
                      <a:pt x="26628" y="27814"/>
                    </a:lnTo>
                    <a:lnTo>
                      <a:pt x="10044" y="27814"/>
                    </a:lnTo>
                    <a:lnTo>
                      <a:pt x="1004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791;p33"/>
              <p:cNvSpPr/>
              <p:nvPr/>
            </p:nvSpPr>
            <p:spPr>
              <a:xfrm>
                <a:off x="3754036" y="1950475"/>
                <a:ext cx="928425" cy="927150"/>
              </a:xfrm>
              <a:custGeom>
                <a:avLst/>
                <a:gdLst/>
                <a:ahLst/>
                <a:cxnLst/>
                <a:rect l="l" t="t" r="r" b="b"/>
                <a:pathLst>
                  <a:path w="37137" h="37086" extrusionOk="0">
                    <a:moveTo>
                      <a:pt x="18542" y="8910"/>
                    </a:moveTo>
                    <a:cubicBezTo>
                      <a:pt x="19949" y="8910"/>
                      <a:pt x="21177" y="9176"/>
                      <a:pt x="22224" y="9709"/>
                    </a:cubicBezTo>
                    <a:cubicBezTo>
                      <a:pt x="23271" y="10241"/>
                      <a:pt x="24148" y="10945"/>
                      <a:pt x="24851" y="11820"/>
                    </a:cubicBezTo>
                    <a:cubicBezTo>
                      <a:pt x="25556" y="12695"/>
                      <a:pt x="26080" y="13708"/>
                      <a:pt x="26423" y="14860"/>
                    </a:cubicBezTo>
                    <a:cubicBezTo>
                      <a:pt x="26766" y="16011"/>
                      <a:pt x="26937" y="17204"/>
                      <a:pt x="26937" y="18439"/>
                    </a:cubicBezTo>
                    <a:cubicBezTo>
                      <a:pt x="26937" y="19642"/>
                      <a:pt x="26773" y="20837"/>
                      <a:pt x="26448" y="21993"/>
                    </a:cubicBezTo>
                    <a:cubicBezTo>
                      <a:pt x="26122" y="23161"/>
                      <a:pt x="25624" y="24200"/>
                      <a:pt x="24955" y="25110"/>
                    </a:cubicBezTo>
                    <a:cubicBezTo>
                      <a:pt x="24285" y="26019"/>
                      <a:pt x="23417" y="26757"/>
                      <a:pt x="22353" y="27324"/>
                    </a:cubicBezTo>
                    <a:cubicBezTo>
                      <a:pt x="21289" y="27891"/>
                      <a:pt x="20036" y="28174"/>
                      <a:pt x="18594" y="28174"/>
                    </a:cubicBezTo>
                    <a:cubicBezTo>
                      <a:pt x="17151" y="28174"/>
                      <a:pt x="15907" y="27899"/>
                      <a:pt x="14860" y="27350"/>
                    </a:cubicBezTo>
                    <a:cubicBezTo>
                      <a:pt x="13813" y="26801"/>
                      <a:pt x="12946" y="26080"/>
                      <a:pt x="12258" y="25187"/>
                    </a:cubicBezTo>
                    <a:cubicBezTo>
                      <a:pt x="11571" y="24296"/>
                      <a:pt x="11056" y="23274"/>
                      <a:pt x="10713" y="22123"/>
                    </a:cubicBezTo>
                    <a:cubicBezTo>
                      <a:pt x="10370" y="20972"/>
                      <a:pt x="10199" y="19779"/>
                      <a:pt x="10199" y="18543"/>
                    </a:cubicBezTo>
                    <a:cubicBezTo>
                      <a:pt x="10197" y="17349"/>
                      <a:pt x="10362" y="16161"/>
                      <a:pt x="10687" y="15014"/>
                    </a:cubicBezTo>
                    <a:cubicBezTo>
                      <a:pt x="11013" y="13863"/>
                      <a:pt x="11519" y="12834"/>
                      <a:pt x="12207" y="11924"/>
                    </a:cubicBezTo>
                    <a:cubicBezTo>
                      <a:pt x="12894" y="11014"/>
                      <a:pt x="13761" y="10284"/>
                      <a:pt x="14808" y="9735"/>
                    </a:cubicBezTo>
                    <a:cubicBezTo>
                      <a:pt x="15855" y="9186"/>
                      <a:pt x="17099" y="8910"/>
                      <a:pt x="18542" y="8910"/>
                    </a:cubicBezTo>
                    <a:close/>
                    <a:moveTo>
                      <a:pt x="18697" y="1"/>
                    </a:moveTo>
                    <a:cubicBezTo>
                      <a:pt x="15984" y="1"/>
                      <a:pt x="13487" y="508"/>
                      <a:pt x="11203" y="1521"/>
                    </a:cubicBezTo>
                    <a:cubicBezTo>
                      <a:pt x="8920" y="2535"/>
                      <a:pt x="6946" y="3891"/>
                      <a:pt x="5279" y="5590"/>
                    </a:cubicBezTo>
                    <a:cubicBezTo>
                      <a:pt x="3615" y="7289"/>
                      <a:pt x="2319" y="9256"/>
                      <a:pt x="1391" y="11487"/>
                    </a:cubicBezTo>
                    <a:cubicBezTo>
                      <a:pt x="464" y="13720"/>
                      <a:pt x="0" y="16037"/>
                      <a:pt x="0" y="18440"/>
                    </a:cubicBezTo>
                    <a:cubicBezTo>
                      <a:pt x="1" y="20809"/>
                      <a:pt x="447" y="23110"/>
                      <a:pt x="1339" y="25343"/>
                    </a:cubicBezTo>
                    <a:cubicBezTo>
                      <a:pt x="2232" y="27574"/>
                      <a:pt x="3485" y="29558"/>
                      <a:pt x="5099" y="31291"/>
                    </a:cubicBezTo>
                    <a:cubicBezTo>
                      <a:pt x="6713" y="33025"/>
                      <a:pt x="8654" y="34424"/>
                      <a:pt x="10920" y="35489"/>
                    </a:cubicBezTo>
                    <a:cubicBezTo>
                      <a:pt x="13187" y="36553"/>
                      <a:pt x="15710" y="37086"/>
                      <a:pt x="18492" y="37086"/>
                    </a:cubicBezTo>
                    <a:cubicBezTo>
                      <a:pt x="21204" y="37085"/>
                      <a:pt x="23702" y="36570"/>
                      <a:pt x="25986" y="35541"/>
                    </a:cubicBezTo>
                    <a:cubicBezTo>
                      <a:pt x="28270" y="34510"/>
                      <a:pt x="30235" y="33145"/>
                      <a:pt x="31882" y="31446"/>
                    </a:cubicBezTo>
                    <a:cubicBezTo>
                      <a:pt x="33532" y="29745"/>
                      <a:pt x="34819" y="27788"/>
                      <a:pt x="35746" y="25574"/>
                    </a:cubicBezTo>
                    <a:cubicBezTo>
                      <a:pt x="36672" y="23359"/>
                      <a:pt x="37136" y="21050"/>
                      <a:pt x="37136" y="18646"/>
                    </a:cubicBezTo>
                    <a:cubicBezTo>
                      <a:pt x="37135" y="16312"/>
                      <a:pt x="36698" y="14029"/>
                      <a:pt x="35823" y="11796"/>
                    </a:cubicBezTo>
                    <a:cubicBezTo>
                      <a:pt x="34948" y="9564"/>
                      <a:pt x="33702" y="7572"/>
                      <a:pt x="32089" y="5821"/>
                    </a:cubicBezTo>
                    <a:cubicBezTo>
                      <a:pt x="30476" y="4070"/>
                      <a:pt x="28536" y="2662"/>
                      <a:pt x="26269" y="1597"/>
                    </a:cubicBezTo>
                    <a:cubicBezTo>
                      <a:pt x="24003" y="533"/>
                      <a:pt x="21478" y="1"/>
                      <a:pt x="1869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792;p33"/>
              <p:cNvSpPr/>
              <p:nvPr/>
            </p:nvSpPr>
            <p:spPr>
              <a:xfrm>
                <a:off x="2561011" y="3482125"/>
                <a:ext cx="876900" cy="927125"/>
              </a:xfrm>
              <a:custGeom>
                <a:avLst/>
                <a:gdLst/>
                <a:ahLst/>
                <a:cxnLst/>
                <a:rect l="l" t="t" r="r" b="b"/>
                <a:pathLst>
                  <a:path w="35076" h="37085" extrusionOk="0">
                    <a:moveTo>
                      <a:pt x="18749" y="0"/>
                    </a:moveTo>
                    <a:cubicBezTo>
                      <a:pt x="16104" y="0"/>
                      <a:pt x="13641" y="472"/>
                      <a:pt x="11357" y="1416"/>
                    </a:cubicBezTo>
                    <a:cubicBezTo>
                      <a:pt x="9074" y="2362"/>
                      <a:pt x="7090" y="3649"/>
                      <a:pt x="5409" y="5279"/>
                    </a:cubicBezTo>
                    <a:cubicBezTo>
                      <a:pt x="3726" y="6911"/>
                      <a:pt x="2404" y="8834"/>
                      <a:pt x="1442" y="11048"/>
                    </a:cubicBezTo>
                    <a:cubicBezTo>
                      <a:pt x="481" y="13263"/>
                      <a:pt x="0" y="15658"/>
                      <a:pt x="0" y="18234"/>
                    </a:cubicBezTo>
                    <a:cubicBezTo>
                      <a:pt x="0" y="21220"/>
                      <a:pt x="480" y="23882"/>
                      <a:pt x="1442" y="26217"/>
                    </a:cubicBezTo>
                    <a:cubicBezTo>
                      <a:pt x="2404" y="28553"/>
                      <a:pt x="3691" y="30527"/>
                      <a:pt x="5306" y="32140"/>
                    </a:cubicBezTo>
                    <a:cubicBezTo>
                      <a:pt x="6918" y="33755"/>
                      <a:pt x="8807" y="34982"/>
                      <a:pt x="10971" y="35823"/>
                    </a:cubicBezTo>
                    <a:cubicBezTo>
                      <a:pt x="13136" y="36664"/>
                      <a:pt x="15401" y="37084"/>
                      <a:pt x="17769" y="37084"/>
                    </a:cubicBezTo>
                    <a:cubicBezTo>
                      <a:pt x="17771" y="37084"/>
                      <a:pt x="17773" y="37084"/>
                      <a:pt x="17775" y="37084"/>
                    </a:cubicBezTo>
                    <a:cubicBezTo>
                      <a:pt x="21171" y="37084"/>
                      <a:pt x="24174" y="35985"/>
                      <a:pt x="26784" y="33789"/>
                    </a:cubicBezTo>
                    <a:lnTo>
                      <a:pt x="26784" y="33789"/>
                    </a:lnTo>
                    <a:lnTo>
                      <a:pt x="26783" y="36827"/>
                    </a:lnTo>
                    <a:lnTo>
                      <a:pt x="35076" y="36827"/>
                    </a:lnTo>
                    <a:lnTo>
                      <a:pt x="35076" y="17357"/>
                    </a:lnTo>
                    <a:lnTo>
                      <a:pt x="20036" y="17357"/>
                    </a:lnTo>
                    <a:lnTo>
                      <a:pt x="20036" y="24569"/>
                    </a:lnTo>
                    <a:lnTo>
                      <a:pt x="26372" y="24569"/>
                    </a:lnTo>
                    <a:cubicBezTo>
                      <a:pt x="24140" y="26972"/>
                      <a:pt x="21564" y="28173"/>
                      <a:pt x="18646" y="28173"/>
                    </a:cubicBezTo>
                    <a:cubicBezTo>
                      <a:pt x="17376" y="28173"/>
                      <a:pt x="16225" y="27941"/>
                      <a:pt x="15195" y="27478"/>
                    </a:cubicBezTo>
                    <a:cubicBezTo>
                      <a:pt x="14165" y="27015"/>
                      <a:pt x="13281" y="26363"/>
                      <a:pt x="12543" y="25522"/>
                    </a:cubicBezTo>
                    <a:cubicBezTo>
                      <a:pt x="11805" y="24680"/>
                      <a:pt x="11229" y="23676"/>
                      <a:pt x="10817" y="22508"/>
                    </a:cubicBezTo>
                    <a:cubicBezTo>
                      <a:pt x="10405" y="21341"/>
                      <a:pt x="10199" y="20036"/>
                      <a:pt x="10199" y="18594"/>
                    </a:cubicBezTo>
                    <a:cubicBezTo>
                      <a:pt x="10199" y="17185"/>
                      <a:pt x="10405" y="15889"/>
                      <a:pt x="10817" y="14705"/>
                    </a:cubicBezTo>
                    <a:cubicBezTo>
                      <a:pt x="11229" y="13520"/>
                      <a:pt x="11797" y="12497"/>
                      <a:pt x="12517" y="11640"/>
                    </a:cubicBezTo>
                    <a:cubicBezTo>
                      <a:pt x="13237" y="10782"/>
                      <a:pt x="14095" y="10113"/>
                      <a:pt x="15092" y="9632"/>
                    </a:cubicBezTo>
                    <a:cubicBezTo>
                      <a:pt x="16087" y="9151"/>
                      <a:pt x="17185" y="8911"/>
                      <a:pt x="18388" y="8911"/>
                    </a:cubicBezTo>
                    <a:cubicBezTo>
                      <a:pt x="20002" y="8911"/>
                      <a:pt x="21530" y="9349"/>
                      <a:pt x="22973" y="10224"/>
                    </a:cubicBezTo>
                    <a:cubicBezTo>
                      <a:pt x="24415" y="11099"/>
                      <a:pt x="25496" y="12259"/>
                      <a:pt x="26217" y="13701"/>
                    </a:cubicBezTo>
                    <a:lnTo>
                      <a:pt x="33687" y="7984"/>
                    </a:lnTo>
                    <a:cubicBezTo>
                      <a:pt x="33033" y="6748"/>
                      <a:pt x="32192" y="5640"/>
                      <a:pt x="31162" y="4662"/>
                    </a:cubicBezTo>
                    <a:cubicBezTo>
                      <a:pt x="30132" y="3683"/>
                      <a:pt x="28974" y="2842"/>
                      <a:pt x="27687" y="2138"/>
                    </a:cubicBezTo>
                    <a:cubicBezTo>
                      <a:pt x="26398" y="1433"/>
                      <a:pt x="24998" y="901"/>
                      <a:pt x="23487" y="540"/>
                    </a:cubicBezTo>
                    <a:cubicBezTo>
                      <a:pt x="21975" y="180"/>
                      <a:pt x="20396" y="0"/>
                      <a:pt x="1874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793;p33"/>
              <p:cNvSpPr/>
              <p:nvPr/>
            </p:nvSpPr>
            <p:spPr>
              <a:xfrm>
                <a:off x="3858961" y="3483425"/>
                <a:ext cx="928425" cy="927125"/>
              </a:xfrm>
              <a:custGeom>
                <a:avLst/>
                <a:gdLst/>
                <a:ahLst/>
                <a:cxnLst/>
                <a:rect l="l" t="t" r="r" b="b"/>
                <a:pathLst>
                  <a:path w="37137" h="37085" extrusionOk="0">
                    <a:moveTo>
                      <a:pt x="18542" y="8909"/>
                    </a:moveTo>
                    <a:cubicBezTo>
                      <a:pt x="19949" y="8909"/>
                      <a:pt x="21178" y="9175"/>
                      <a:pt x="22225" y="9708"/>
                    </a:cubicBezTo>
                    <a:cubicBezTo>
                      <a:pt x="23272" y="10240"/>
                      <a:pt x="24148" y="10943"/>
                      <a:pt x="24851" y="11819"/>
                    </a:cubicBezTo>
                    <a:cubicBezTo>
                      <a:pt x="25557" y="12694"/>
                      <a:pt x="26081" y="13708"/>
                      <a:pt x="26424" y="14858"/>
                    </a:cubicBezTo>
                    <a:cubicBezTo>
                      <a:pt x="26767" y="16009"/>
                      <a:pt x="26938" y="17202"/>
                      <a:pt x="26938" y="18439"/>
                    </a:cubicBezTo>
                    <a:cubicBezTo>
                      <a:pt x="26938" y="19640"/>
                      <a:pt x="26774" y="20835"/>
                      <a:pt x="26449" y="21992"/>
                    </a:cubicBezTo>
                    <a:cubicBezTo>
                      <a:pt x="26123" y="23161"/>
                      <a:pt x="25625" y="24199"/>
                      <a:pt x="24956" y="25109"/>
                    </a:cubicBezTo>
                    <a:cubicBezTo>
                      <a:pt x="24285" y="26018"/>
                      <a:pt x="23418" y="26756"/>
                      <a:pt x="22354" y="27323"/>
                    </a:cubicBezTo>
                    <a:cubicBezTo>
                      <a:pt x="21290" y="27889"/>
                      <a:pt x="20037" y="28174"/>
                      <a:pt x="18594" y="28174"/>
                    </a:cubicBezTo>
                    <a:cubicBezTo>
                      <a:pt x="17152" y="28172"/>
                      <a:pt x="15908" y="27897"/>
                      <a:pt x="14861" y="27349"/>
                    </a:cubicBezTo>
                    <a:cubicBezTo>
                      <a:pt x="13814" y="26800"/>
                      <a:pt x="12946" y="26079"/>
                      <a:pt x="12259" y="25186"/>
                    </a:cubicBezTo>
                    <a:cubicBezTo>
                      <a:pt x="11571" y="24294"/>
                      <a:pt x="11056" y="23273"/>
                      <a:pt x="10714" y="22123"/>
                    </a:cubicBezTo>
                    <a:cubicBezTo>
                      <a:pt x="10371" y="20971"/>
                      <a:pt x="10199" y="19778"/>
                      <a:pt x="10199" y="18542"/>
                    </a:cubicBezTo>
                    <a:lnTo>
                      <a:pt x="10200" y="18542"/>
                    </a:lnTo>
                    <a:cubicBezTo>
                      <a:pt x="10198" y="17348"/>
                      <a:pt x="10362" y="16161"/>
                      <a:pt x="10688" y="15013"/>
                    </a:cubicBezTo>
                    <a:cubicBezTo>
                      <a:pt x="11014" y="13863"/>
                      <a:pt x="11520" y="12833"/>
                      <a:pt x="12208" y="11922"/>
                    </a:cubicBezTo>
                    <a:cubicBezTo>
                      <a:pt x="12894" y="11012"/>
                      <a:pt x="13761" y="10283"/>
                      <a:pt x="14809" y="9734"/>
                    </a:cubicBezTo>
                    <a:cubicBezTo>
                      <a:pt x="15856" y="9184"/>
                      <a:pt x="17100" y="8909"/>
                      <a:pt x="18542" y="8909"/>
                    </a:cubicBezTo>
                    <a:close/>
                    <a:moveTo>
                      <a:pt x="18688" y="0"/>
                    </a:moveTo>
                    <a:cubicBezTo>
                      <a:pt x="15979" y="0"/>
                      <a:pt x="13485" y="506"/>
                      <a:pt x="11204" y="1520"/>
                    </a:cubicBezTo>
                    <a:cubicBezTo>
                      <a:pt x="8921" y="2533"/>
                      <a:pt x="6946" y="3889"/>
                      <a:pt x="5280" y="5588"/>
                    </a:cubicBezTo>
                    <a:cubicBezTo>
                      <a:pt x="3616" y="7288"/>
                      <a:pt x="2319" y="9254"/>
                      <a:pt x="1392" y="11485"/>
                    </a:cubicBezTo>
                    <a:cubicBezTo>
                      <a:pt x="464" y="13718"/>
                      <a:pt x="1" y="16035"/>
                      <a:pt x="1" y="18439"/>
                    </a:cubicBezTo>
                    <a:cubicBezTo>
                      <a:pt x="1" y="20807"/>
                      <a:pt x="447" y="23107"/>
                      <a:pt x="1340" y="25341"/>
                    </a:cubicBezTo>
                    <a:cubicBezTo>
                      <a:pt x="2232" y="27574"/>
                      <a:pt x="3486" y="29557"/>
                      <a:pt x="5100" y="31290"/>
                    </a:cubicBezTo>
                    <a:cubicBezTo>
                      <a:pt x="6714" y="33025"/>
                      <a:pt x="8655" y="34424"/>
                      <a:pt x="10921" y="35488"/>
                    </a:cubicBezTo>
                    <a:cubicBezTo>
                      <a:pt x="13186" y="36552"/>
                      <a:pt x="15710" y="37084"/>
                      <a:pt x="18491" y="37084"/>
                    </a:cubicBezTo>
                    <a:cubicBezTo>
                      <a:pt x="21204" y="37084"/>
                      <a:pt x="23702" y="36569"/>
                      <a:pt x="25987" y="35539"/>
                    </a:cubicBezTo>
                    <a:cubicBezTo>
                      <a:pt x="28270" y="34509"/>
                      <a:pt x="30236" y="33145"/>
                      <a:pt x="31883" y="31444"/>
                    </a:cubicBezTo>
                    <a:cubicBezTo>
                      <a:pt x="33532" y="29745"/>
                      <a:pt x="34819" y="27787"/>
                      <a:pt x="35747" y="25572"/>
                    </a:cubicBezTo>
                    <a:cubicBezTo>
                      <a:pt x="36673" y="23358"/>
                      <a:pt x="37137" y="21048"/>
                      <a:pt x="37137" y="18645"/>
                    </a:cubicBezTo>
                    <a:cubicBezTo>
                      <a:pt x="37136" y="16310"/>
                      <a:pt x="36699" y="14027"/>
                      <a:pt x="35824" y="11796"/>
                    </a:cubicBezTo>
                    <a:cubicBezTo>
                      <a:pt x="34949" y="9563"/>
                      <a:pt x="33703" y="7571"/>
                      <a:pt x="32090" y="5820"/>
                    </a:cubicBezTo>
                    <a:cubicBezTo>
                      <a:pt x="30476" y="4069"/>
                      <a:pt x="28536" y="2661"/>
                      <a:pt x="26269" y="1597"/>
                    </a:cubicBezTo>
                    <a:cubicBezTo>
                      <a:pt x="24002" y="532"/>
                      <a:pt x="21478" y="0"/>
                      <a:pt x="18697" y="0"/>
                    </a:cubicBezTo>
                    <a:cubicBezTo>
                      <a:pt x="18694" y="0"/>
                      <a:pt x="18691" y="0"/>
                      <a:pt x="1868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794;p33"/>
              <p:cNvSpPr/>
              <p:nvPr/>
            </p:nvSpPr>
            <p:spPr>
              <a:xfrm>
                <a:off x="2688125" y="1159000"/>
                <a:ext cx="229325" cy="239450"/>
              </a:xfrm>
              <a:custGeom>
                <a:avLst/>
                <a:gdLst/>
                <a:ahLst/>
                <a:cxnLst/>
                <a:rect l="l" t="t" r="r" b="b"/>
                <a:pathLst>
                  <a:path w="9173" h="9578" extrusionOk="0">
                    <a:moveTo>
                      <a:pt x="0" y="1"/>
                    </a:moveTo>
                    <a:lnTo>
                      <a:pt x="3249" y="6381"/>
                    </a:lnTo>
                    <a:lnTo>
                      <a:pt x="3249" y="9577"/>
                    </a:lnTo>
                    <a:lnTo>
                      <a:pt x="5867" y="9577"/>
                    </a:lnTo>
                    <a:lnTo>
                      <a:pt x="5867" y="6407"/>
                    </a:lnTo>
                    <a:lnTo>
                      <a:pt x="9172" y="1"/>
                    </a:lnTo>
                    <a:lnTo>
                      <a:pt x="6312" y="1"/>
                    </a:lnTo>
                    <a:lnTo>
                      <a:pt x="4558" y="4141"/>
                    </a:lnTo>
                    <a:lnTo>
                      <a:pt x="284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795;p33"/>
              <p:cNvSpPr/>
              <p:nvPr/>
            </p:nvSpPr>
            <p:spPr>
              <a:xfrm>
                <a:off x="3200025" y="1157650"/>
                <a:ext cx="243200" cy="242825"/>
              </a:xfrm>
              <a:custGeom>
                <a:avLst/>
                <a:gdLst/>
                <a:ahLst/>
                <a:cxnLst/>
                <a:rect l="l" t="t" r="r" b="b"/>
                <a:pathLst>
                  <a:path w="9728" h="9713" extrusionOk="0">
                    <a:moveTo>
                      <a:pt x="4857" y="2334"/>
                    </a:moveTo>
                    <a:cubicBezTo>
                      <a:pt x="5226" y="2335"/>
                      <a:pt x="5547" y="2404"/>
                      <a:pt x="5823" y="2543"/>
                    </a:cubicBezTo>
                    <a:cubicBezTo>
                      <a:pt x="6089" y="2677"/>
                      <a:pt x="6323" y="2865"/>
                      <a:pt x="6510" y="3096"/>
                    </a:cubicBezTo>
                    <a:cubicBezTo>
                      <a:pt x="6698" y="3332"/>
                      <a:pt x="6837" y="3602"/>
                      <a:pt x="6922" y="3892"/>
                    </a:cubicBezTo>
                    <a:cubicBezTo>
                      <a:pt x="7011" y="4196"/>
                      <a:pt x="7057" y="4512"/>
                      <a:pt x="7057" y="4830"/>
                    </a:cubicBezTo>
                    <a:cubicBezTo>
                      <a:pt x="7057" y="5145"/>
                      <a:pt x="7012" y="5457"/>
                      <a:pt x="6927" y="5761"/>
                    </a:cubicBezTo>
                    <a:cubicBezTo>
                      <a:pt x="6843" y="6068"/>
                      <a:pt x="6712" y="6338"/>
                      <a:pt x="6537" y="6577"/>
                    </a:cubicBezTo>
                    <a:cubicBezTo>
                      <a:pt x="6361" y="6815"/>
                      <a:pt x="6135" y="7008"/>
                      <a:pt x="5855" y="7157"/>
                    </a:cubicBezTo>
                    <a:cubicBezTo>
                      <a:pt x="5576" y="7305"/>
                      <a:pt x="5250" y="7380"/>
                      <a:pt x="4872" y="7380"/>
                    </a:cubicBezTo>
                    <a:cubicBezTo>
                      <a:pt x="4492" y="7380"/>
                      <a:pt x="4167" y="7307"/>
                      <a:pt x="3892" y="7163"/>
                    </a:cubicBezTo>
                    <a:cubicBezTo>
                      <a:pt x="3617" y="7020"/>
                      <a:pt x="3391" y="6831"/>
                      <a:pt x="3212" y="6596"/>
                    </a:cubicBezTo>
                    <a:cubicBezTo>
                      <a:pt x="3027" y="6356"/>
                      <a:pt x="2890" y="6084"/>
                      <a:pt x="2807" y="5794"/>
                    </a:cubicBezTo>
                    <a:cubicBezTo>
                      <a:pt x="2716" y="5490"/>
                      <a:pt x="2671" y="5174"/>
                      <a:pt x="2672" y="4856"/>
                    </a:cubicBezTo>
                    <a:cubicBezTo>
                      <a:pt x="2672" y="4544"/>
                      <a:pt x="2715" y="4234"/>
                      <a:pt x="2800" y="3932"/>
                    </a:cubicBezTo>
                    <a:cubicBezTo>
                      <a:pt x="2881" y="3640"/>
                      <a:pt x="3016" y="3366"/>
                      <a:pt x="3197" y="3123"/>
                    </a:cubicBezTo>
                    <a:cubicBezTo>
                      <a:pt x="3380" y="2884"/>
                      <a:pt x="3612" y="2687"/>
                      <a:pt x="3879" y="2550"/>
                    </a:cubicBezTo>
                    <a:cubicBezTo>
                      <a:pt x="4154" y="2406"/>
                      <a:pt x="4479" y="2334"/>
                      <a:pt x="4857" y="2334"/>
                    </a:cubicBezTo>
                    <a:close/>
                    <a:moveTo>
                      <a:pt x="4897" y="1"/>
                    </a:moveTo>
                    <a:cubicBezTo>
                      <a:pt x="4186" y="1"/>
                      <a:pt x="3531" y="133"/>
                      <a:pt x="2935" y="398"/>
                    </a:cubicBezTo>
                    <a:cubicBezTo>
                      <a:pt x="2337" y="664"/>
                      <a:pt x="1819" y="1020"/>
                      <a:pt x="1384" y="1464"/>
                    </a:cubicBezTo>
                    <a:cubicBezTo>
                      <a:pt x="948" y="1909"/>
                      <a:pt x="601" y="2433"/>
                      <a:pt x="365" y="3009"/>
                    </a:cubicBezTo>
                    <a:cubicBezTo>
                      <a:pt x="124" y="3586"/>
                      <a:pt x="0" y="4205"/>
                      <a:pt x="1" y="4830"/>
                    </a:cubicBezTo>
                    <a:cubicBezTo>
                      <a:pt x="0" y="5449"/>
                      <a:pt x="119" y="6063"/>
                      <a:pt x="352" y="6637"/>
                    </a:cubicBezTo>
                    <a:cubicBezTo>
                      <a:pt x="580" y="7213"/>
                      <a:pt x="914" y="7742"/>
                      <a:pt x="1336" y="8196"/>
                    </a:cubicBezTo>
                    <a:cubicBezTo>
                      <a:pt x="1758" y="8650"/>
                      <a:pt x="2267" y="9017"/>
                      <a:pt x="2860" y="9295"/>
                    </a:cubicBezTo>
                    <a:cubicBezTo>
                      <a:pt x="3454" y="9574"/>
                      <a:pt x="4115" y="9713"/>
                      <a:pt x="4844" y="9713"/>
                    </a:cubicBezTo>
                    <a:cubicBezTo>
                      <a:pt x="5553" y="9713"/>
                      <a:pt x="6207" y="9577"/>
                      <a:pt x="6805" y="9308"/>
                    </a:cubicBezTo>
                    <a:cubicBezTo>
                      <a:pt x="7404" y="9038"/>
                      <a:pt x="7919" y="8682"/>
                      <a:pt x="8351" y="8235"/>
                    </a:cubicBezTo>
                    <a:cubicBezTo>
                      <a:pt x="8782" y="7792"/>
                      <a:pt x="9125" y="7270"/>
                      <a:pt x="9361" y="6698"/>
                    </a:cubicBezTo>
                    <a:cubicBezTo>
                      <a:pt x="9603" y="6124"/>
                      <a:pt x="9727" y="5507"/>
                      <a:pt x="9726" y="4883"/>
                    </a:cubicBezTo>
                    <a:cubicBezTo>
                      <a:pt x="9725" y="4270"/>
                      <a:pt x="9608" y="3661"/>
                      <a:pt x="9382" y="3089"/>
                    </a:cubicBezTo>
                    <a:cubicBezTo>
                      <a:pt x="9157" y="2512"/>
                      <a:pt x="8826" y="1981"/>
                      <a:pt x="8405" y="1524"/>
                    </a:cubicBezTo>
                    <a:cubicBezTo>
                      <a:pt x="7981" y="1066"/>
                      <a:pt x="7473" y="697"/>
                      <a:pt x="6880" y="418"/>
                    </a:cubicBezTo>
                    <a:cubicBezTo>
                      <a:pt x="6288" y="140"/>
                      <a:pt x="5627" y="1"/>
                      <a:pt x="489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796;p33"/>
              <p:cNvSpPr/>
              <p:nvPr/>
            </p:nvSpPr>
            <p:spPr>
              <a:xfrm>
                <a:off x="3761200" y="1159000"/>
                <a:ext cx="216200" cy="241500"/>
              </a:xfrm>
              <a:custGeom>
                <a:avLst/>
                <a:gdLst/>
                <a:ahLst/>
                <a:cxnLst/>
                <a:rect l="l" t="t" r="r" b="b"/>
                <a:pathLst>
                  <a:path w="8648" h="9660" extrusionOk="0">
                    <a:moveTo>
                      <a:pt x="0" y="1"/>
                    </a:moveTo>
                    <a:lnTo>
                      <a:pt x="0" y="4926"/>
                    </a:lnTo>
                    <a:cubicBezTo>
                      <a:pt x="0" y="5564"/>
                      <a:pt x="82" y="6169"/>
                      <a:pt x="244" y="6739"/>
                    </a:cubicBezTo>
                    <a:cubicBezTo>
                      <a:pt x="406" y="7310"/>
                      <a:pt x="663" y="7811"/>
                      <a:pt x="1012" y="8243"/>
                    </a:cubicBezTo>
                    <a:cubicBezTo>
                      <a:pt x="1363" y="8675"/>
                      <a:pt x="1810" y="9019"/>
                      <a:pt x="2355" y="9275"/>
                    </a:cubicBezTo>
                    <a:cubicBezTo>
                      <a:pt x="2900" y="9532"/>
                      <a:pt x="3554" y="9660"/>
                      <a:pt x="4318" y="9660"/>
                    </a:cubicBezTo>
                    <a:cubicBezTo>
                      <a:pt x="5055" y="9660"/>
                      <a:pt x="5696" y="9539"/>
                      <a:pt x="6239" y="9295"/>
                    </a:cubicBezTo>
                    <a:cubicBezTo>
                      <a:pt x="6784" y="9052"/>
                      <a:pt x="7235" y="8720"/>
                      <a:pt x="7595" y="8297"/>
                    </a:cubicBezTo>
                    <a:cubicBezTo>
                      <a:pt x="7955" y="7875"/>
                      <a:pt x="8220" y="7373"/>
                      <a:pt x="8391" y="6794"/>
                    </a:cubicBezTo>
                    <a:cubicBezTo>
                      <a:pt x="8562" y="6213"/>
                      <a:pt x="8647" y="5590"/>
                      <a:pt x="8647" y="4926"/>
                    </a:cubicBezTo>
                    <a:lnTo>
                      <a:pt x="8647" y="1"/>
                    </a:lnTo>
                    <a:lnTo>
                      <a:pt x="6017" y="1"/>
                    </a:lnTo>
                    <a:lnTo>
                      <a:pt x="6017" y="4924"/>
                    </a:lnTo>
                    <a:cubicBezTo>
                      <a:pt x="6018" y="5228"/>
                      <a:pt x="5987" y="5531"/>
                      <a:pt x="5923" y="5828"/>
                    </a:cubicBezTo>
                    <a:cubicBezTo>
                      <a:pt x="5860" y="6115"/>
                      <a:pt x="5760" y="6370"/>
                      <a:pt x="5626" y="6590"/>
                    </a:cubicBezTo>
                    <a:cubicBezTo>
                      <a:pt x="5494" y="6807"/>
                      <a:pt x="5314" y="6989"/>
                      <a:pt x="5099" y="7123"/>
                    </a:cubicBezTo>
                    <a:cubicBezTo>
                      <a:pt x="4883" y="7258"/>
                      <a:pt x="4623" y="7326"/>
                      <a:pt x="4317" y="7326"/>
                    </a:cubicBezTo>
                    <a:cubicBezTo>
                      <a:pt x="4010" y="7326"/>
                      <a:pt x="3752" y="7260"/>
                      <a:pt x="3543" y="7130"/>
                    </a:cubicBezTo>
                    <a:cubicBezTo>
                      <a:pt x="3330" y="6998"/>
                      <a:pt x="3152" y="6818"/>
                      <a:pt x="3023" y="6604"/>
                    </a:cubicBezTo>
                    <a:cubicBezTo>
                      <a:pt x="2888" y="6384"/>
                      <a:pt x="2787" y="6128"/>
                      <a:pt x="2726" y="5836"/>
                    </a:cubicBezTo>
                    <a:cubicBezTo>
                      <a:pt x="2662" y="5536"/>
                      <a:pt x="2630" y="5231"/>
                      <a:pt x="2630" y="4926"/>
                    </a:cubicBezTo>
                    <a:lnTo>
                      <a:pt x="263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797;p33"/>
              <p:cNvSpPr/>
              <p:nvPr/>
            </p:nvSpPr>
            <p:spPr>
              <a:xfrm>
                <a:off x="4308525" y="1159000"/>
                <a:ext cx="206775" cy="239475"/>
              </a:xfrm>
              <a:custGeom>
                <a:avLst/>
                <a:gdLst/>
                <a:ahLst/>
                <a:cxnLst/>
                <a:rect l="l" t="t" r="r" b="b"/>
                <a:pathLst>
                  <a:path w="8271" h="9579" extrusionOk="0">
                    <a:moveTo>
                      <a:pt x="4223" y="2295"/>
                    </a:moveTo>
                    <a:cubicBezTo>
                      <a:pt x="4384" y="2295"/>
                      <a:pt x="4546" y="2382"/>
                      <a:pt x="4708" y="2557"/>
                    </a:cubicBezTo>
                    <a:cubicBezTo>
                      <a:pt x="4871" y="2733"/>
                      <a:pt x="4953" y="2987"/>
                      <a:pt x="4953" y="3319"/>
                    </a:cubicBezTo>
                    <a:cubicBezTo>
                      <a:pt x="4951" y="3643"/>
                      <a:pt x="4881" y="3894"/>
                      <a:pt x="4742" y="4074"/>
                    </a:cubicBezTo>
                    <a:cubicBezTo>
                      <a:pt x="4603" y="4254"/>
                      <a:pt x="4452" y="4345"/>
                      <a:pt x="4290" y="4345"/>
                    </a:cubicBezTo>
                    <a:lnTo>
                      <a:pt x="2631" y="4345"/>
                    </a:lnTo>
                    <a:lnTo>
                      <a:pt x="2631" y="2295"/>
                    </a:lnTo>
                    <a:close/>
                    <a:moveTo>
                      <a:pt x="1" y="1"/>
                    </a:moveTo>
                    <a:lnTo>
                      <a:pt x="1" y="9578"/>
                    </a:lnTo>
                    <a:lnTo>
                      <a:pt x="2631" y="9578"/>
                    </a:lnTo>
                    <a:lnTo>
                      <a:pt x="2631" y="6637"/>
                    </a:lnTo>
                    <a:lnTo>
                      <a:pt x="3617" y="6637"/>
                    </a:lnTo>
                    <a:lnTo>
                      <a:pt x="5302" y="9578"/>
                    </a:lnTo>
                    <a:lnTo>
                      <a:pt x="8271" y="9578"/>
                    </a:lnTo>
                    <a:lnTo>
                      <a:pt x="6246" y="6058"/>
                    </a:lnTo>
                    <a:cubicBezTo>
                      <a:pt x="6679" y="5751"/>
                      <a:pt x="7016" y="5358"/>
                      <a:pt x="7259" y="4877"/>
                    </a:cubicBezTo>
                    <a:cubicBezTo>
                      <a:pt x="7501" y="4396"/>
                      <a:pt x="7622" y="3877"/>
                      <a:pt x="7622" y="3319"/>
                    </a:cubicBezTo>
                    <a:cubicBezTo>
                      <a:pt x="7622" y="2914"/>
                      <a:pt x="7542" y="2512"/>
                      <a:pt x="7380" y="2111"/>
                    </a:cubicBezTo>
                    <a:cubicBezTo>
                      <a:pt x="7222" y="1719"/>
                      <a:pt x="6996" y="1358"/>
                      <a:pt x="6712" y="1046"/>
                    </a:cubicBezTo>
                    <a:cubicBezTo>
                      <a:pt x="6429" y="736"/>
                      <a:pt x="6089" y="483"/>
                      <a:pt x="5693" y="291"/>
                    </a:cubicBezTo>
                    <a:cubicBezTo>
                      <a:pt x="5297" y="97"/>
                      <a:pt x="4865" y="1"/>
                      <a:pt x="439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798;p33"/>
              <p:cNvSpPr/>
              <p:nvPr/>
            </p:nvSpPr>
            <p:spPr>
              <a:xfrm>
                <a:off x="5268025" y="2778925"/>
                <a:ext cx="61375" cy="1937650"/>
              </a:xfrm>
              <a:custGeom>
                <a:avLst/>
                <a:gdLst/>
                <a:ahLst/>
                <a:cxnLst/>
                <a:rect l="l" t="t" r="r" b="b"/>
                <a:pathLst>
                  <a:path w="2455" h="77506" extrusionOk="0">
                    <a:moveTo>
                      <a:pt x="1" y="0"/>
                    </a:moveTo>
                    <a:lnTo>
                      <a:pt x="1" y="77506"/>
                    </a:lnTo>
                    <a:lnTo>
                      <a:pt x="2454" y="77506"/>
                    </a:lnTo>
                    <a:lnTo>
                      <a:pt x="245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799;p33"/>
              <p:cNvSpPr/>
              <p:nvPr/>
            </p:nvSpPr>
            <p:spPr>
              <a:xfrm>
                <a:off x="1982525" y="1430775"/>
                <a:ext cx="61350" cy="1573050"/>
              </a:xfrm>
              <a:custGeom>
                <a:avLst/>
                <a:gdLst/>
                <a:ahLst/>
                <a:cxnLst/>
                <a:rect l="l" t="t" r="r" b="b"/>
                <a:pathLst>
                  <a:path w="2454" h="62922" extrusionOk="0">
                    <a:moveTo>
                      <a:pt x="0" y="0"/>
                    </a:moveTo>
                    <a:lnTo>
                      <a:pt x="0" y="62922"/>
                    </a:lnTo>
                    <a:lnTo>
                      <a:pt x="2453" y="62922"/>
                    </a:lnTo>
                    <a:lnTo>
                      <a:pt x="245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800;p33"/>
              <p:cNvSpPr/>
              <p:nvPr/>
            </p:nvSpPr>
            <p:spPr>
              <a:xfrm>
                <a:off x="1882200" y="3263125"/>
                <a:ext cx="236575" cy="236525"/>
              </a:xfrm>
              <a:custGeom>
                <a:avLst/>
                <a:gdLst/>
                <a:ahLst/>
                <a:cxnLst/>
                <a:rect l="l" t="t" r="r" b="b"/>
                <a:pathLst>
                  <a:path w="9463" h="9461" extrusionOk="0">
                    <a:moveTo>
                      <a:pt x="4732" y="2452"/>
                    </a:moveTo>
                    <a:cubicBezTo>
                      <a:pt x="5987" y="2452"/>
                      <a:pt x="7010" y="3475"/>
                      <a:pt x="7010" y="4730"/>
                    </a:cubicBezTo>
                    <a:cubicBezTo>
                      <a:pt x="7010" y="5987"/>
                      <a:pt x="5989" y="7009"/>
                      <a:pt x="4732" y="7009"/>
                    </a:cubicBezTo>
                    <a:cubicBezTo>
                      <a:pt x="3475" y="7009"/>
                      <a:pt x="2453" y="5988"/>
                      <a:pt x="2453" y="4730"/>
                    </a:cubicBezTo>
                    <a:cubicBezTo>
                      <a:pt x="2453" y="3473"/>
                      <a:pt x="3475" y="2452"/>
                      <a:pt x="4732" y="2452"/>
                    </a:cubicBezTo>
                    <a:close/>
                    <a:moveTo>
                      <a:pt x="4732" y="0"/>
                    </a:moveTo>
                    <a:cubicBezTo>
                      <a:pt x="2124" y="0"/>
                      <a:pt x="1" y="2122"/>
                      <a:pt x="1" y="4730"/>
                    </a:cubicBezTo>
                    <a:cubicBezTo>
                      <a:pt x="1" y="7338"/>
                      <a:pt x="2124" y="9461"/>
                      <a:pt x="4732" y="9461"/>
                    </a:cubicBezTo>
                    <a:cubicBezTo>
                      <a:pt x="7341" y="9461"/>
                      <a:pt x="9463" y="7338"/>
                      <a:pt x="9463" y="4730"/>
                    </a:cubicBezTo>
                    <a:cubicBezTo>
                      <a:pt x="9463" y="2123"/>
                      <a:pt x="7339" y="0"/>
                      <a:pt x="473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801;p33"/>
              <p:cNvSpPr/>
              <p:nvPr/>
            </p:nvSpPr>
            <p:spPr>
              <a:xfrm>
                <a:off x="5180450" y="2322125"/>
                <a:ext cx="236575" cy="236575"/>
              </a:xfrm>
              <a:custGeom>
                <a:avLst/>
                <a:gdLst/>
                <a:ahLst/>
                <a:cxnLst/>
                <a:rect l="l" t="t" r="r" b="b"/>
                <a:pathLst>
                  <a:path w="9463" h="9463" extrusionOk="0">
                    <a:moveTo>
                      <a:pt x="4731" y="2452"/>
                    </a:moveTo>
                    <a:cubicBezTo>
                      <a:pt x="5987" y="2452"/>
                      <a:pt x="7009" y="3475"/>
                      <a:pt x="7009" y="4731"/>
                    </a:cubicBezTo>
                    <a:cubicBezTo>
                      <a:pt x="7009" y="5988"/>
                      <a:pt x="5988" y="7010"/>
                      <a:pt x="4731" y="7010"/>
                    </a:cubicBezTo>
                    <a:cubicBezTo>
                      <a:pt x="3474" y="7010"/>
                      <a:pt x="2452" y="5988"/>
                      <a:pt x="2452" y="4731"/>
                    </a:cubicBezTo>
                    <a:cubicBezTo>
                      <a:pt x="2452" y="3475"/>
                      <a:pt x="3474" y="2454"/>
                      <a:pt x="4731" y="2454"/>
                    </a:cubicBezTo>
                    <a:lnTo>
                      <a:pt x="4731" y="2452"/>
                    </a:lnTo>
                    <a:close/>
                    <a:moveTo>
                      <a:pt x="4731" y="0"/>
                    </a:moveTo>
                    <a:cubicBezTo>
                      <a:pt x="2123" y="0"/>
                      <a:pt x="0" y="2123"/>
                      <a:pt x="0" y="4731"/>
                    </a:cubicBezTo>
                    <a:cubicBezTo>
                      <a:pt x="0" y="7340"/>
                      <a:pt x="2123" y="9462"/>
                      <a:pt x="4731" y="9462"/>
                    </a:cubicBezTo>
                    <a:cubicBezTo>
                      <a:pt x="7340" y="9462"/>
                      <a:pt x="9462" y="7339"/>
                      <a:pt x="9462" y="4731"/>
                    </a:cubicBezTo>
                    <a:cubicBezTo>
                      <a:pt x="9462" y="2123"/>
                      <a:pt x="7338" y="0"/>
                      <a:pt x="473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" name="Google Shape;802;p33"/>
            <p:cNvSpPr/>
            <p:nvPr/>
          </p:nvSpPr>
          <p:spPr>
            <a:xfrm>
              <a:off x="956925" y="1380150"/>
              <a:ext cx="3615092" cy="2964328"/>
            </a:xfrm>
            <a:custGeom>
              <a:avLst/>
              <a:gdLst/>
              <a:ahLst/>
              <a:cxnLst/>
              <a:rect l="l" t="t" r="r" b="b"/>
              <a:pathLst>
                <a:path w="36553" h="27968" extrusionOk="0">
                  <a:moveTo>
                    <a:pt x="0" y="0"/>
                  </a:moveTo>
                  <a:lnTo>
                    <a:pt x="0" y="27968"/>
                  </a:lnTo>
                  <a:lnTo>
                    <a:pt x="36553" y="27968"/>
                  </a:lnTo>
                  <a:lnTo>
                    <a:pt x="36553" y="0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803;p33"/>
            <p:cNvSpPr/>
            <p:nvPr/>
          </p:nvSpPr>
          <p:spPr>
            <a:xfrm>
              <a:off x="956924" y="1381176"/>
              <a:ext cx="3615092" cy="183518"/>
            </a:xfrm>
            <a:custGeom>
              <a:avLst/>
              <a:gdLst/>
              <a:ahLst/>
              <a:cxnLst/>
              <a:rect l="l" t="t" r="r" b="b"/>
              <a:pathLst>
                <a:path w="36553" h="2620" extrusionOk="0">
                  <a:moveTo>
                    <a:pt x="0" y="0"/>
                  </a:moveTo>
                  <a:lnTo>
                    <a:pt x="0" y="2619"/>
                  </a:lnTo>
                  <a:lnTo>
                    <a:pt x="36553" y="2619"/>
                  </a:lnTo>
                  <a:lnTo>
                    <a:pt x="36553" y="0"/>
                  </a:ln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804;p33"/>
            <p:cNvSpPr/>
            <p:nvPr/>
          </p:nvSpPr>
          <p:spPr>
            <a:xfrm>
              <a:off x="1140305" y="1422799"/>
              <a:ext cx="97709" cy="96718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805;p33"/>
            <p:cNvSpPr/>
            <p:nvPr/>
          </p:nvSpPr>
          <p:spPr>
            <a:xfrm>
              <a:off x="1271591" y="1422799"/>
              <a:ext cx="97709" cy="96718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806;p33"/>
            <p:cNvSpPr/>
            <p:nvPr/>
          </p:nvSpPr>
          <p:spPr>
            <a:xfrm>
              <a:off x="1009019" y="1422799"/>
              <a:ext cx="97709" cy="96718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4" name="Picture 2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6922" y="934812"/>
            <a:ext cx="4112495" cy="3978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4216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31"/>
          <p:cNvSpPr txBox="1">
            <a:spLocks noGrp="1"/>
          </p:cNvSpPr>
          <p:nvPr>
            <p:ph type="title"/>
          </p:nvPr>
        </p:nvSpPr>
        <p:spPr>
          <a:xfrm>
            <a:off x="3225300" y="2577925"/>
            <a:ext cx="43491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KHÁI NIỆM</a:t>
            </a:r>
            <a:endParaRPr dirty="0"/>
          </a:p>
        </p:txBody>
      </p:sp>
      <p:sp>
        <p:nvSpPr>
          <p:cNvPr id="773" name="Google Shape;773;p31"/>
          <p:cNvSpPr txBox="1">
            <a:spLocks noGrp="1"/>
          </p:cNvSpPr>
          <p:nvPr>
            <p:ph type="subTitle" idx="1"/>
          </p:nvPr>
        </p:nvSpPr>
        <p:spPr>
          <a:xfrm>
            <a:off x="3225300" y="3409950"/>
            <a:ext cx="5004300" cy="83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b="1" dirty="0" err="1">
                <a:solidFill>
                  <a:schemeClr val="accent3">
                    <a:lumMod val="90000"/>
                    <a:lumOff val="10000"/>
                  </a:schemeClr>
                </a:solidFill>
              </a:rPr>
              <a:t>Thuật</a:t>
            </a:r>
            <a:r>
              <a:rPr lang="en-US" b="1" dirty="0">
                <a:solidFill>
                  <a:schemeClr val="accent3">
                    <a:lumMod val="90000"/>
                    <a:lumOff val="10000"/>
                  </a:schemeClr>
                </a:solidFill>
              </a:rPr>
              <a:t> </a:t>
            </a:r>
            <a:r>
              <a:rPr lang="en-US" b="1" dirty="0" err="1">
                <a:solidFill>
                  <a:schemeClr val="accent3">
                    <a:lumMod val="90000"/>
                    <a:lumOff val="10000"/>
                  </a:schemeClr>
                </a:solidFill>
              </a:rPr>
              <a:t>toán</a:t>
            </a:r>
            <a:r>
              <a:rPr lang="en-US" b="1" dirty="0">
                <a:solidFill>
                  <a:schemeClr val="accent3">
                    <a:lumMod val="90000"/>
                    <a:lumOff val="10000"/>
                  </a:schemeClr>
                </a:solidFill>
              </a:rPr>
              <a:t> Binary </a:t>
            </a:r>
            <a:r>
              <a:rPr lang="en-US" b="1" dirty="0" err="1">
                <a:solidFill>
                  <a:schemeClr val="accent3">
                    <a:lumMod val="90000"/>
                    <a:lumOff val="10000"/>
                  </a:schemeClr>
                </a:solidFill>
              </a:rPr>
              <a:t>Serach</a:t>
            </a:r>
            <a:r>
              <a:rPr lang="en-US" dirty="0">
                <a:solidFill>
                  <a:schemeClr val="accent3">
                    <a:lumMod val="90000"/>
                    <a:lumOff val="10000"/>
                  </a:schemeClr>
                </a:solidFill>
              </a:rPr>
              <a:t> (</a:t>
            </a:r>
            <a:r>
              <a:rPr lang="en-US" b="1" dirty="0" err="1">
                <a:solidFill>
                  <a:schemeClr val="accent3">
                    <a:lumMod val="90000"/>
                    <a:lumOff val="10000"/>
                  </a:schemeClr>
                </a:solidFill>
              </a:rPr>
              <a:t>Tìm</a:t>
            </a:r>
            <a:r>
              <a:rPr lang="en-US" b="1" dirty="0">
                <a:solidFill>
                  <a:schemeClr val="accent3">
                    <a:lumMod val="90000"/>
                    <a:lumOff val="10000"/>
                  </a:schemeClr>
                </a:solidFill>
              </a:rPr>
              <a:t> </a:t>
            </a:r>
            <a:r>
              <a:rPr lang="en-US" b="1" dirty="0" err="1">
                <a:solidFill>
                  <a:schemeClr val="accent3">
                    <a:lumMod val="90000"/>
                    <a:lumOff val="10000"/>
                  </a:schemeClr>
                </a:solidFill>
              </a:rPr>
              <a:t>kiếm</a:t>
            </a:r>
            <a:r>
              <a:rPr lang="en-US" b="1" dirty="0">
                <a:solidFill>
                  <a:schemeClr val="accent3">
                    <a:lumMod val="90000"/>
                    <a:lumOff val="10000"/>
                  </a:schemeClr>
                </a:solidFill>
              </a:rPr>
              <a:t> </a:t>
            </a:r>
            <a:r>
              <a:rPr lang="en-US" b="1" dirty="0" err="1">
                <a:solidFill>
                  <a:schemeClr val="accent3">
                    <a:lumMod val="90000"/>
                    <a:lumOff val="10000"/>
                  </a:schemeClr>
                </a:solidFill>
              </a:rPr>
              <a:t>nhị</a:t>
            </a:r>
            <a:r>
              <a:rPr lang="en-US" b="1" dirty="0">
                <a:solidFill>
                  <a:schemeClr val="accent3">
                    <a:lumMod val="90000"/>
                    <a:lumOff val="10000"/>
                  </a:schemeClr>
                </a:solidFill>
              </a:rPr>
              <a:t> </a:t>
            </a:r>
            <a:r>
              <a:rPr lang="en-US" b="1" dirty="0" err="1">
                <a:solidFill>
                  <a:schemeClr val="accent3">
                    <a:lumMod val="90000"/>
                    <a:lumOff val="10000"/>
                  </a:schemeClr>
                </a:solidFill>
              </a:rPr>
              <a:t>phân</a:t>
            </a:r>
            <a:r>
              <a:rPr lang="en-US" dirty="0">
                <a:solidFill>
                  <a:schemeClr val="accent3">
                    <a:lumMod val="90000"/>
                    <a:lumOff val="10000"/>
                  </a:schemeClr>
                </a:solidFill>
              </a:rPr>
              <a:t>) </a:t>
            </a:r>
            <a:r>
              <a:rPr lang="en-US" dirty="0" err="1">
                <a:solidFill>
                  <a:schemeClr val="accent3">
                    <a:lumMod val="90000"/>
                    <a:lumOff val="10000"/>
                  </a:schemeClr>
                </a:solidFill>
              </a:rPr>
              <a:t>là</a:t>
            </a:r>
            <a:r>
              <a:rPr lang="en-US" dirty="0">
                <a:solidFill>
                  <a:schemeClr val="accent3">
                    <a:lumMod val="90000"/>
                    <a:lumOff val="1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3">
                    <a:lumMod val="90000"/>
                    <a:lumOff val="10000"/>
                  </a:schemeClr>
                </a:solidFill>
              </a:rPr>
              <a:t>một</a:t>
            </a:r>
            <a:r>
              <a:rPr lang="en-US" dirty="0">
                <a:solidFill>
                  <a:schemeClr val="accent3">
                    <a:lumMod val="90000"/>
                    <a:lumOff val="1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3">
                    <a:lumMod val="90000"/>
                    <a:lumOff val="10000"/>
                  </a:schemeClr>
                </a:solidFill>
              </a:rPr>
              <a:t>thuật</a:t>
            </a:r>
            <a:r>
              <a:rPr lang="en-US" dirty="0">
                <a:solidFill>
                  <a:schemeClr val="accent3">
                    <a:lumMod val="90000"/>
                    <a:lumOff val="1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3">
                    <a:lumMod val="90000"/>
                    <a:lumOff val="10000"/>
                  </a:schemeClr>
                </a:solidFill>
              </a:rPr>
              <a:t>toán</a:t>
            </a:r>
            <a:r>
              <a:rPr lang="en-US" dirty="0">
                <a:solidFill>
                  <a:schemeClr val="accent3">
                    <a:lumMod val="90000"/>
                    <a:lumOff val="1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3">
                    <a:lumMod val="90000"/>
                    <a:lumOff val="10000"/>
                  </a:schemeClr>
                </a:solidFill>
              </a:rPr>
              <a:t>tìm</a:t>
            </a:r>
            <a:r>
              <a:rPr lang="en-US" dirty="0">
                <a:solidFill>
                  <a:schemeClr val="accent3">
                    <a:lumMod val="90000"/>
                    <a:lumOff val="1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3">
                    <a:lumMod val="90000"/>
                    <a:lumOff val="10000"/>
                  </a:schemeClr>
                </a:solidFill>
              </a:rPr>
              <a:t>kiếm</a:t>
            </a:r>
            <a:r>
              <a:rPr lang="en-US" dirty="0">
                <a:solidFill>
                  <a:schemeClr val="accent3">
                    <a:lumMod val="90000"/>
                    <a:lumOff val="1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3">
                    <a:lumMod val="90000"/>
                    <a:lumOff val="10000"/>
                  </a:schemeClr>
                </a:solidFill>
              </a:rPr>
              <a:t>tuyến</a:t>
            </a:r>
            <a:r>
              <a:rPr lang="en-US" dirty="0">
                <a:solidFill>
                  <a:schemeClr val="accent3">
                    <a:lumMod val="90000"/>
                    <a:lumOff val="1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3">
                    <a:lumMod val="90000"/>
                    <a:lumOff val="10000"/>
                  </a:schemeClr>
                </a:solidFill>
              </a:rPr>
              <a:t>tính</a:t>
            </a:r>
            <a:r>
              <a:rPr lang="en-US" dirty="0">
                <a:solidFill>
                  <a:schemeClr val="accent3">
                    <a:lumMod val="90000"/>
                    <a:lumOff val="1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3">
                    <a:lumMod val="90000"/>
                    <a:lumOff val="10000"/>
                  </a:schemeClr>
                </a:solidFill>
              </a:rPr>
              <a:t>cao</a:t>
            </a:r>
            <a:r>
              <a:rPr lang="en-US" dirty="0">
                <a:solidFill>
                  <a:schemeClr val="accent3">
                    <a:lumMod val="90000"/>
                    <a:lumOff val="1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3">
                    <a:lumMod val="90000"/>
                    <a:lumOff val="10000"/>
                  </a:schemeClr>
                </a:solidFill>
              </a:rPr>
              <a:t>cấp</a:t>
            </a:r>
            <a:r>
              <a:rPr lang="en-US" dirty="0">
                <a:solidFill>
                  <a:schemeClr val="accent3">
                    <a:lumMod val="90000"/>
                    <a:lumOff val="1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3">
                    <a:lumMod val="90000"/>
                    <a:lumOff val="10000"/>
                  </a:schemeClr>
                </a:solidFill>
              </a:rPr>
              <a:t>hơn</a:t>
            </a:r>
            <a:r>
              <a:rPr lang="en-US" dirty="0">
                <a:solidFill>
                  <a:schemeClr val="accent3">
                    <a:lumMod val="90000"/>
                    <a:lumOff val="1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3">
                    <a:lumMod val="90000"/>
                    <a:lumOff val="10000"/>
                  </a:schemeClr>
                </a:solidFill>
              </a:rPr>
              <a:t>với</a:t>
            </a:r>
            <a:r>
              <a:rPr lang="en-US" dirty="0">
                <a:solidFill>
                  <a:schemeClr val="accent3">
                    <a:lumMod val="90000"/>
                    <a:lumOff val="1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3">
                    <a:lumMod val="90000"/>
                    <a:lumOff val="10000"/>
                  </a:schemeClr>
                </a:solidFill>
              </a:rPr>
              <a:t>thời</a:t>
            </a:r>
            <a:r>
              <a:rPr lang="en-US" dirty="0">
                <a:solidFill>
                  <a:schemeClr val="accent3">
                    <a:lumMod val="90000"/>
                    <a:lumOff val="1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3">
                    <a:lumMod val="90000"/>
                    <a:lumOff val="10000"/>
                  </a:schemeClr>
                </a:solidFill>
              </a:rPr>
              <a:t>gian</a:t>
            </a:r>
            <a:r>
              <a:rPr lang="en-US" dirty="0">
                <a:solidFill>
                  <a:schemeClr val="accent3">
                    <a:lumMod val="90000"/>
                    <a:lumOff val="1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3">
                    <a:lumMod val="90000"/>
                    <a:lumOff val="10000"/>
                  </a:schemeClr>
                </a:solidFill>
              </a:rPr>
              <a:t>chạy</a:t>
            </a:r>
            <a:r>
              <a:rPr lang="en-US" dirty="0">
                <a:solidFill>
                  <a:schemeClr val="accent3">
                    <a:lumMod val="90000"/>
                    <a:lumOff val="1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3">
                    <a:lumMod val="90000"/>
                    <a:lumOff val="10000"/>
                  </a:schemeClr>
                </a:solidFill>
              </a:rPr>
              <a:t>là</a:t>
            </a:r>
            <a:r>
              <a:rPr lang="en-US" dirty="0">
                <a:solidFill>
                  <a:schemeClr val="accent3">
                    <a:lumMod val="90000"/>
                    <a:lumOff val="10000"/>
                  </a:schemeClr>
                </a:solidFill>
              </a:rPr>
              <a:t> O(</a:t>
            </a:r>
            <a:r>
              <a:rPr lang="en-US" dirty="0" err="1">
                <a:solidFill>
                  <a:schemeClr val="accent3">
                    <a:lumMod val="90000"/>
                    <a:lumOff val="10000"/>
                  </a:schemeClr>
                </a:solidFill>
              </a:rPr>
              <a:t>logN</a:t>
            </a:r>
            <a:r>
              <a:rPr lang="en-US" dirty="0">
                <a:solidFill>
                  <a:schemeClr val="accent3">
                    <a:lumMod val="90000"/>
                    <a:lumOff val="10000"/>
                  </a:schemeClr>
                </a:solidFill>
              </a:rPr>
              <a:t>). </a:t>
            </a:r>
            <a:endParaRPr dirty="0">
              <a:solidFill>
                <a:schemeClr val="accent3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774" name="Google Shape;774;p31"/>
          <p:cNvSpPr txBox="1">
            <a:spLocks noGrp="1"/>
          </p:cNvSpPr>
          <p:nvPr>
            <p:ph type="title" idx="2"/>
          </p:nvPr>
        </p:nvSpPr>
        <p:spPr>
          <a:xfrm>
            <a:off x="3225300" y="1880900"/>
            <a:ext cx="36918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pic>
        <p:nvPicPr>
          <p:cNvPr id="4100" name="Picture 4" descr="Phần 1 - Cây Nhị Phân Tìm Kiếm — Giải Thuật Lập Trình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2190750"/>
            <a:ext cx="1350087" cy="12954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p36"/>
          <p:cNvSpPr txBox="1">
            <a:spLocks noGrp="1"/>
          </p:cNvSpPr>
          <p:nvPr>
            <p:ph type="title"/>
          </p:nvPr>
        </p:nvSpPr>
        <p:spPr>
          <a:xfrm>
            <a:off x="697475" y="595017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 err="1">
                <a:solidFill>
                  <a:schemeClr val="accent3">
                    <a:lumMod val="90000"/>
                    <a:lumOff val="10000"/>
                  </a:schemeClr>
                </a:solidFill>
                <a:latin typeface="Times New Roman" pitchFamily="18" charset="0"/>
                <a:cs typeface="Times New Roman" pitchFamily="18" charset="0"/>
              </a:rPr>
              <a:t>Khi</a:t>
            </a:r>
            <a:r>
              <a:rPr lang="en-US" dirty="0">
                <a:solidFill>
                  <a:schemeClr val="accent3">
                    <a:lumMod val="90000"/>
                    <a:lumOff val="1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solidFill>
                  <a:schemeClr val="accent3">
                    <a:lumMod val="90000"/>
                    <a:lumOff val="10000"/>
                  </a:schemeClr>
                </a:solidFill>
                <a:latin typeface="Times New Roman" pitchFamily="18" charset="0"/>
                <a:cs typeface="Times New Roman" pitchFamily="18" charset="0"/>
              </a:rPr>
              <a:t>chạy</a:t>
            </a:r>
            <a:r>
              <a:rPr lang="en-US" dirty="0">
                <a:solidFill>
                  <a:schemeClr val="accent3">
                    <a:lumMod val="90000"/>
                    <a:lumOff val="1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solidFill>
                  <a:schemeClr val="accent3">
                    <a:lumMod val="90000"/>
                    <a:lumOff val="10000"/>
                  </a:schemeClr>
                </a:solidFill>
                <a:latin typeface="Times New Roman" pitchFamily="18" charset="0"/>
                <a:cs typeface="Times New Roman" pitchFamily="18" charset="0"/>
              </a:rPr>
              <a:t>chương</a:t>
            </a:r>
            <a:r>
              <a:rPr lang="en-US" dirty="0">
                <a:solidFill>
                  <a:schemeClr val="accent3">
                    <a:lumMod val="90000"/>
                    <a:lumOff val="1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solidFill>
                  <a:schemeClr val="accent3">
                    <a:lumMod val="90000"/>
                    <a:lumOff val="10000"/>
                  </a:schemeClr>
                </a:solidFill>
                <a:latin typeface="Times New Roman" pitchFamily="18" charset="0"/>
                <a:cs typeface="Times New Roman" pitchFamily="18" charset="0"/>
              </a:rPr>
              <a:t>trình</a:t>
            </a:r>
            <a:r>
              <a:rPr lang="en-US" dirty="0">
                <a:solidFill>
                  <a:schemeClr val="accent3">
                    <a:lumMod val="90000"/>
                    <a:lumOff val="10000"/>
                  </a:schemeClr>
                </a:solidFill>
                <a:latin typeface="Times New Roman" pitchFamily="18" charset="0"/>
                <a:cs typeface="Times New Roman" pitchFamily="18" charset="0"/>
              </a:rPr>
              <a:t> ta </a:t>
            </a:r>
            <a:r>
              <a:rPr lang="en-US" dirty="0" err="1">
                <a:solidFill>
                  <a:schemeClr val="accent3">
                    <a:lumMod val="90000"/>
                    <a:lumOff val="10000"/>
                  </a:schemeClr>
                </a:solidFill>
                <a:latin typeface="Times New Roman" pitchFamily="18" charset="0"/>
                <a:cs typeface="Times New Roman" pitchFamily="18" charset="0"/>
              </a:rPr>
              <a:t>có</a:t>
            </a:r>
            <a:r>
              <a:rPr lang="en-US" dirty="0">
                <a:solidFill>
                  <a:schemeClr val="accent3">
                    <a:lumMod val="90000"/>
                    <a:lumOff val="1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solidFill>
                  <a:schemeClr val="accent3">
                    <a:lumMod val="90000"/>
                    <a:lumOff val="10000"/>
                  </a:schemeClr>
                </a:solidFill>
                <a:latin typeface="Times New Roman" pitchFamily="18" charset="0"/>
                <a:cs typeface="Times New Roman" pitchFamily="18" charset="0"/>
              </a:rPr>
              <a:t>kết</a:t>
            </a:r>
            <a:r>
              <a:rPr lang="en-US" dirty="0">
                <a:solidFill>
                  <a:schemeClr val="accent3">
                    <a:lumMod val="90000"/>
                    <a:lumOff val="1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solidFill>
                  <a:schemeClr val="accent3">
                    <a:lumMod val="90000"/>
                    <a:lumOff val="10000"/>
                  </a:schemeClr>
                </a:solidFill>
                <a:latin typeface="Times New Roman" pitchFamily="18" charset="0"/>
                <a:cs typeface="Times New Roman" pitchFamily="18" charset="0"/>
              </a:rPr>
              <a:t>quả</a:t>
            </a:r>
            <a:r>
              <a:rPr lang="en-US" dirty="0">
                <a:solidFill>
                  <a:schemeClr val="accent3">
                    <a:lumMod val="90000"/>
                    <a:lumOff val="10000"/>
                  </a:schemeClr>
                </a:solidFill>
                <a:latin typeface="Times New Roman" pitchFamily="18" charset="0"/>
                <a:cs typeface="Times New Roman" pitchFamily="18" charset="0"/>
              </a:rPr>
              <a:t>:</a:t>
            </a:r>
            <a:endParaRPr dirty="0">
              <a:solidFill>
                <a:schemeClr val="accent3">
                  <a:lumMod val="90000"/>
                  <a:lumOff val="1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1" name="Picture 30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250" y="1577631"/>
            <a:ext cx="3810000" cy="2735580"/>
          </a:xfrm>
          <a:prstGeom prst="rect">
            <a:avLst/>
          </a:prstGeom>
        </p:spPr>
      </p:pic>
      <p:pic>
        <p:nvPicPr>
          <p:cNvPr id="32" name="Picture 31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5143" y="1596682"/>
            <a:ext cx="3823276" cy="2760508"/>
          </a:xfrm>
          <a:prstGeom prst="rect">
            <a:avLst/>
          </a:prstGeom>
        </p:spPr>
      </p:pic>
      <p:grpSp>
        <p:nvGrpSpPr>
          <p:cNvPr id="33" name="Google Shape;866;p36"/>
          <p:cNvGrpSpPr/>
          <p:nvPr/>
        </p:nvGrpSpPr>
        <p:grpSpPr>
          <a:xfrm>
            <a:off x="8002725" y="3345038"/>
            <a:ext cx="912675" cy="1744244"/>
            <a:chOff x="7933269" y="2691775"/>
            <a:chExt cx="1086847" cy="2449551"/>
          </a:xfrm>
        </p:grpSpPr>
        <p:sp>
          <p:nvSpPr>
            <p:cNvPr id="34" name="Google Shape;867;p36"/>
            <p:cNvSpPr/>
            <p:nvPr/>
          </p:nvSpPr>
          <p:spPr>
            <a:xfrm>
              <a:off x="8082664" y="2777165"/>
              <a:ext cx="788060" cy="2278800"/>
            </a:xfrm>
            <a:custGeom>
              <a:avLst/>
              <a:gdLst/>
              <a:ahLst/>
              <a:cxnLst/>
              <a:rect l="l" t="t" r="r" b="b"/>
              <a:pathLst>
                <a:path w="6156" h="17800" extrusionOk="0">
                  <a:moveTo>
                    <a:pt x="0" y="0"/>
                  </a:moveTo>
                  <a:lnTo>
                    <a:pt x="0" y="5977"/>
                  </a:lnTo>
                  <a:cubicBezTo>
                    <a:pt x="0" y="7120"/>
                    <a:pt x="631" y="8108"/>
                    <a:pt x="1548" y="8644"/>
                  </a:cubicBezTo>
                  <a:cubicBezTo>
                    <a:pt x="1751" y="8751"/>
                    <a:pt x="1751" y="9037"/>
                    <a:pt x="1548" y="9156"/>
                  </a:cubicBezTo>
                  <a:cubicBezTo>
                    <a:pt x="631" y="9692"/>
                    <a:pt x="0" y="10680"/>
                    <a:pt x="0" y="11823"/>
                  </a:cubicBezTo>
                  <a:lnTo>
                    <a:pt x="0" y="17800"/>
                  </a:lnTo>
                  <a:lnTo>
                    <a:pt x="6144" y="17800"/>
                  </a:lnTo>
                  <a:lnTo>
                    <a:pt x="6144" y="11823"/>
                  </a:lnTo>
                  <a:cubicBezTo>
                    <a:pt x="6144" y="10680"/>
                    <a:pt x="5525" y="9692"/>
                    <a:pt x="4608" y="9156"/>
                  </a:cubicBezTo>
                  <a:cubicBezTo>
                    <a:pt x="4406" y="9037"/>
                    <a:pt x="4406" y="8751"/>
                    <a:pt x="4608" y="8644"/>
                  </a:cubicBezTo>
                  <a:cubicBezTo>
                    <a:pt x="5525" y="8108"/>
                    <a:pt x="6156" y="7120"/>
                    <a:pt x="6156" y="5977"/>
                  </a:cubicBezTo>
                  <a:lnTo>
                    <a:pt x="615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868;p36"/>
            <p:cNvSpPr/>
            <p:nvPr/>
          </p:nvSpPr>
          <p:spPr>
            <a:xfrm>
              <a:off x="8073447" y="2767948"/>
              <a:ext cx="806495" cy="2297236"/>
            </a:xfrm>
            <a:custGeom>
              <a:avLst/>
              <a:gdLst/>
              <a:ahLst/>
              <a:cxnLst/>
              <a:rect l="l" t="t" r="r" b="b"/>
              <a:pathLst>
                <a:path w="6300" h="17944" extrusionOk="0">
                  <a:moveTo>
                    <a:pt x="6144" y="144"/>
                  </a:moveTo>
                  <a:lnTo>
                    <a:pt x="6144" y="6049"/>
                  </a:lnTo>
                  <a:cubicBezTo>
                    <a:pt x="6144" y="7121"/>
                    <a:pt x="5573" y="8109"/>
                    <a:pt x="4644" y="8645"/>
                  </a:cubicBezTo>
                  <a:cubicBezTo>
                    <a:pt x="4525" y="8716"/>
                    <a:pt x="4454" y="8835"/>
                    <a:pt x="4454" y="8966"/>
                  </a:cubicBezTo>
                  <a:cubicBezTo>
                    <a:pt x="4454" y="9109"/>
                    <a:pt x="4525" y="9228"/>
                    <a:pt x="4644" y="9299"/>
                  </a:cubicBezTo>
                  <a:cubicBezTo>
                    <a:pt x="5573" y="9835"/>
                    <a:pt x="6144" y="10823"/>
                    <a:pt x="6144" y="11895"/>
                  </a:cubicBezTo>
                  <a:lnTo>
                    <a:pt x="6144" y="17800"/>
                  </a:lnTo>
                  <a:lnTo>
                    <a:pt x="156" y="17800"/>
                  </a:lnTo>
                  <a:lnTo>
                    <a:pt x="156" y="11895"/>
                  </a:lnTo>
                  <a:cubicBezTo>
                    <a:pt x="156" y="10823"/>
                    <a:pt x="727" y="9835"/>
                    <a:pt x="1656" y="9299"/>
                  </a:cubicBezTo>
                  <a:cubicBezTo>
                    <a:pt x="1775" y="9228"/>
                    <a:pt x="1846" y="9109"/>
                    <a:pt x="1846" y="8966"/>
                  </a:cubicBezTo>
                  <a:cubicBezTo>
                    <a:pt x="1846" y="8835"/>
                    <a:pt x="1775" y="8716"/>
                    <a:pt x="1656" y="8645"/>
                  </a:cubicBezTo>
                  <a:cubicBezTo>
                    <a:pt x="727" y="8109"/>
                    <a:pt x="156" y="7121"/>
                    <a:pt x="156" y="6049"/>
                  </a:cubicBezTo>
                  <a:lnTo>
                    <a:pt x="156" y="144"/>
                  </a:lnTo>
                  <a:close/>
                  <a:moveTo>
                    <a:pt x="72" y="1"/>
                  </a:moveTo>
                  <a:cubicBezTo>
                    <a:pt x="37" y="1"/>
                    <a:pt x="1" y="25"/>
                    <a:pt x="1" y="72"/>
                  </a:cubicBezTo>
                  <a:lnTo>
                    <a:pt x="1" y="6049"/>
                  </a:lnTo>
                  <a:cubicBezTo>
                    <a:pt x="1" y="7168"/>
                    <a:pt x="608" y="8216"/>
                    <a:pt x="1584" y="8776"/>
                  </a:cubicBezTo>
                  <a:cubicBezTo>
                    <a:pt x="1656" y="8823"/>
                    <a:pt x="1692" y="8895"/>
                    <a:pt x="1692" y="8966"/>
                  </a:cubicBezTo>
                  <a:cubicBezTo>
                    <a:pt x="1692" y="9049"/>
                    <a:pt x="1656" y="9121"/>
                    <a:pt x="1584" y="9168"/>
                  </a:cubicBezTo>
                  <a:cubicBezTo>
                    <a:pt x="608" y="9728"/>
                    <a:pt x="1" y="10776"/>
                    <a:pt x="1" y="11895"/>
                  </a:cubicBezTo>
                  <a:lnTo>
                    <a:pt x="1" y="17872"/>
                  </a:lnTo>
                  <a:cubicBezTo>
                    <a:pt x="1" y="17920"/>
                    <a:pt x="37" y="17943"/>
                    <a:pt x="72" y="17943"/>
                  </a:cubicBezTo>
                  <a:lnTo>
                    <a:pt x="6228" y="17943"/>
                  </a:lnTo>
                  <a:cubicBezTo>
                    <a:pt x="6264" y="17943"/>
                    <a:pt x="6299" y="17920"/>
                    <a:pt x="6299" y="17872"/>
                  </a:cubicBezTo>
                  <a:lnTo>
                    <a:pt x="6299" y="11895"/>
                  </a:lnTo>
                  <a:cubicBezTo>
                    <a:pt x="6299" y="10776"/>
                    <a:pt x="5692" y="9728"/>
                    <a:pt x="4716" y="9168"/>
                  </a:cubicBezTo>
                  <a:cubicBezTo>
                    <a:pt x="4644" y="9121"/>
                    <a:pt x="4597" y="9049"/>
                    <a:pt x="4597" y="8966"/>
                  </a:cubicBezTo>
                  <a:cubicBezTo>
                    <a:pt x="4597" y="8895"/>
                    <a:pt x="4644" y="8823"/>
                    <a:pt x="4716" y="8776"/>
                  </a:cubicBezTo>
                  <a:cubicBezTo>
                    <a:pt x="5692" y="8216"/>
                    <a:pt x="6299" y="7168"/>
                    <a:pt x="6299" y="6049"/>
                  </a:cubicBezTo>
                  <a:lnTo>
                    <a:pt x="6299" y="72"/>
                  </a:lnTo>
                  <a:cubicBezTo>
                    <a:pt x="6299" y="25"/>
                    <a:pt x="6264" y="1"/>
                    <a:pt x="62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869;p36"/>
            <p:cNvSpPr/>
            <p:nvPr/>
          </p:nvSpPr>
          <p:spPr>
            <a:xfrm>
              <a:off x="8082664" y="3210131"/>
              <a:ext cx="786524" cy="1435132"/>
            </a:xfrm>
            <a:custGeom>
              <a:avLst/>
              <a:gdLst/>
              <a:ahLst/>
              <a:cxnLst/>
              <a:rect l="l" t="t" r="r" b="b"/>
              <a:pathLst>
                <a:path w="6144" h="11210" extrusionOk="0">
                  <a:moveTo>
                    <a:pt x="4018" y="0"/>
                  </a:moveTo>
                  <a:cubicBezTo>
                    <a:pt x="3629" y="0"/>
                    <a:pt x="3241" y="334"/>
                    <a:pt x="3096" y="821"/>
                  </a:cubicBezTo>
                  <a:lnTo>
                    <a:pt x="3084" y="845"/>
                  </a:lnTo>
                  <a:cubicBezTo>
                    <a:pt x="3051" y="955"/>
                    <a:pt x="2956" y="1025"/>
                    <a:pt x="2848" y="1025"/>
                  </a:cubicBezTo>
                  <a:cubicBezTo>
                    <a:pt x="2839" y="1025"/>
                    <a:pt x="2831" y="1024"/>
                    <a:pt x="2822" y="1023"/>
                  </a:cubicBezTo>
                  <a:cubicBezTo>
                    <a:pt x="2786" y="1012"/>
                    <a:pt x="2763" y="1012"/>
                    <a:pt x="2727" y="1012"/>
                  </a:cubicBezTo>
                  <a:cubicBezTo>
                    <a:pt x="2548" y="1012"/>
                    <a:pt x="2382" y="1059"/>
                    <a:pt x="2251" y="1142"/>
                  </a:cubicBezTo>
                  <a:cubicBezTo>
                    <a:pt x="2096" y="1243"/>
                    <a:pt x="1916" y="1293"/>
                    <a:pt x="1734" y="1293"/>
                  </a:cubicBezTo>
                  <a:cubicBezTo>
                    <a:pt x="1636" y="1293"/>
                    <a:pt x="1537" y="1279"/>
                    <a:pt x="1441" y="1250"/>
                  </a:cubicBezTo>
                  <a:cubicBezTo>
                    <a:pt x="1334" y="1214"/>
                    <a:pt x="1203" y="1190"/>
                    <a:pt x="1072" y="1190"/>
                  </a:cubicBezTo>
                  <a:cubicBezTo>
                    <a:pt x="512" y="1190"/>
                    <a:pt x="24" y="1512"/>
                    <a:pt x="0" y="1976"/>
                  </a:cubicBezTo>
                  <a:lnTo>
                    <a:pt x="0" y="2595"/>
                  </a:lnTo>
                  <a:cubicBezTo>
                    <a:pt x="0" y="3738"/>
                    <a:pt x="619" y="4726"/>
                    <a:pt x="1548" y="5262"/>
                  </a:cubicBezTo>
                  <a:cubicBezTo>
                    <a:pt x="1751" y="5381"/>
                    <a:pt x="1739" y="5667"/>
                    <a:pt x="1536" y="5786"/>
                  </a:cubicBezTo>
                  <a:cubicBezTo>
                    <a:pt x="1405" y="5857"/>
                    <a:pt x="1274" y="5953"/>
                    <a:pt x="1155" y="6048"/>
                  </a:cubicBezTo>
                  <a:cubicBezTo>
                    <a:pt x="1131" y="6643"/>
                    <a:pt x="1643" y="7131"/>
                    <a:pt x="2274" y="7131"/>
                  </a:cubicBezTo>
                  <a:lnTo>
                    <a:pt x="2286" y="7131"/>
                  </a:lnTo>
                  <a:cubicBezTo>
                    <a:pt x="2477" y="7131"/>
                    <a:pt x="2643" y="7286"/>
                    <a:pt x="2643" y="7489"/>
                  </a:cubicBezTo>
                  <a:cubicBezTo>
                    <a:pt x="2643" y="7524"/>
                    <a:pt x="2643" y="7548"/>
                    <a:pt x="2643" y="7584"/>
                  </a:cubicBezTo>
                  <a:cubicBezTo>
                    <a:pt x="2655" y="7703"/>
                    <a:pt x="2596" y="7810"/>
                    <a:pt x="2489" y="7870"/>
                  </a:cubicBezTo>
                  <a:cubicBezTo>
                    <a:pt x="2465" y="7881"/>
                    <a:pt x="2441" y="7893"/>
                    <a:pt x="2417" y="7905"/>
                  </a:cubicBezTo>
                  <a:cubicBezTo>
                    <a:pt x="2120" y="8120"/>
                    <a:pt x="2072" y="8560"/>
                    <a:pt x="2310" y="8893"/>
                  </a:cubicBezTo>
                  <a:cubicBezTo>
                    <a:pt x="2429" y="9072"/>
                    <a:pt x="2608" y="9179"/>
                    <a:pt x="2786" y="9215"/>
                  </a:cubicBezTo>
                  <a:cubicBezTo>
                    <a:pt x="2846" y="9215"/>
                    <a:pt x="2894" y="9251"/>
                    <a:pt x="2929" y="9298"/>
                  </a:cubicBezTo>
                  <a:lnTo>
                    <a:pt x="2941" y="9334"/>
                  </a:lnTo>
                  <a:cubicBezTo>
                    <a:pt x="3036" y="9489"/>
                    <a:pt x="3060" y="9679"/>
                    <a:pt x="3036" y="9858"/>
                  </a:cubicBezTo>
                  <a:cubicBezTo>
                    <a:pt x="3036" y="9882"/>
                    <a:pt x="3036" y="9894"/>
                    <a:pt x="3036" y="9917"/>
                  </a:cubicBezTo>
                  <a:cubicBezTo>
                    <a:pt x="3036" y="10001"/>
                    <a:pt x="3048" y="10084"/>
                    <a:pt x="3096" y="10156"/>
                  </a:cubicBezTo>
                  <a:cubicBezTo>
                    <a:pt x="3191" y="10322"/>
                    <a:pt x="3227" y="10525"/>
                    <a:pt x="3227" y="10715"/>
                  </a:cubicBezTo>
                  <a:cubicBezTo>
                    <a:pt x="3227" y="10751"/>
                    <a:pt x="3239" y="10787"/>
                    <a:pt x="3239" y="10810"/>
                  </a:cubicBezTo>
                  <a:cubicBezTo>
                    <a:pt x="3286" y="11013"/>
                    <a:pt x="3453" y="11168"/>
                    <a:pt x="3644" y="11203"/>
                  </a:cubicBezTo>
                  <a:cubicBezTo>
                    <a:pt x="3671" y="11207"/>
                    <a:pt x="3699" y="11209"/>
                    <a:pt x="3725" y="11209"/>
                  </a:cubicBezTo>
                  <a:cubicBezTo>
                    <a:pt x="4010" y="11209"/>
                    <a:pt x="4239" y="10986"/>
                    <a:pt x="4239" y="10703"/>
                  </a:cubicBezTo>
                  <a:cubicBezTo>
                    <a:pt x="4239" y="10537"/>
                    <a:pt x="4156" y="10382"/>
                    <a:pt x="4025" y="10298"/>
                  </a:cubicBezTo>
                  <a:cubicBezTo>
                    <a:pt x="3965" y="10251"/>
                    <a:pt x="3941" y="10167"/>
                    <a:pt x="3965" y="10096"/>
                  </a:cubicBezTo>
                  <a:cubicBezTo>
                    <a:pt x="3989" y="10036"/>
                    <a:pt x="4001" y="9977"/>
                    <a:pt x="4001" y="9917"/>
                  </a:cubicBezTo>
                  <a:cubicBezTo>
                    <a:pt x="4001" y="9810"/>
                    <a:pt x="4060" y="9703"/>
                    <a:pt x="4156" y="9655"/>
                  </a:cubicBezTo>
                  <a:cubicBezTo>
                    <a:pt x="4465" y="9513"/>
                    <a:pt x="4668" y="9215"/>
                    <a:pt x="4668" y="8870"/>
                  </a:cubicBezTo>
                  <a:cubicBezTo>
                    <a:pt x="4668" y="8703"/>
                    <a:pt x="4620" y="8548"/>
                    <a:pt x="4525" y="8417"/>
                  </a:cubicBezTo>
                  <a:cubicBezTo>
                    <a:pt x="4358" y="8167"/>
                    <a:pt x="4263" y="7870"/>
                    <a:pt x="4298" y="7584"/>
                  </a:cubicBezTo>
                  <a:cubicBezTo>
                    <a:pt x="4298" y="7548"/>
                    <a:pt x="4298" y="7524"/>
                    <a:pt x="4298" y="7500"/>
                  </a:cubicBezTo>
                  <a:cubicBezTo>
                    <a:pt x="4298" y="7310"/>
                    <a:pt x="4239" y="7143"/>
                    <a:pt x="4132" y="7000"/>
                  </a:cubicBezTo>
                  <a:cubicBezTo>
                    <a:pt x="4525" y="6917"/>
                    <a:pt x="4799" y="6560"/>
                    <a:pt x="4775" y="6143"/>
                  </a:cubicBezTo>
                  <a:cubicBezTo>
                    <a:pt x="4775" y="6036"/>
                    <a:pt x="4751" y="5941"/>
                    <a:pt x="4703" y="5857"/>
                  </a:cubicBezTo>
                  <a:lnTo>
                    <a:pt x="4715" y="5857"/>
                  </a:lnTo>
                  <a:cubicBezTo>
                    <a:pt x="4691" y="5822"/>
                    <a:pt x="4644" y="5798"/>
                    <a:pt x="4608" y="5774"/>
                  </a:cubicBezTo>
                  <a:cubicBezTo>
                    <a:pt x="4406" y="5655"/>
                    <a:pt x="4406" y="5369"/>
                    <a:pt x="4608" y="5262"/>
                  </a:cubicBezTo>
                  <a:cubicBezTo>
                    <a:pt x="5525" y="4726"/>
                    <a:pt x="6144" y="3738"/>
                    <a:pt x="6144" y="2595"/>
                  </a:cubicBezTo>
                  <a:lnTo>
                    <a:pt x="6144" y="2500"/>
                  </a:lnTo>
                  <a:cubicBezTo>
                    <a:pt x="6144" y="2271"/>
                    <a:pt x="5953" y="2096"/>
                    <a:pt x="5743" y="2096"/>
                  </a:cubicBezTo>
                  <a:cubicBezTo>
                    <a:pt x="5691" y="2096"/>
                    <a:pt x="5637" y="2107"/>
                    <a:pt x="5584" y="2131"/>
                  </a:cubicBezTo>
                  <a:cubicBezTo>
                    <a:pt x="5596" y="2083"/>
                    <a:pt x="5608" y="2024"/>
                    <a:pt x="5608" y="1964"/>
                  </a:cubicBezTo>
                  <a:cubicBezTo>
                    <a:pt x="5608" y="1619"/>
                    <a:pt x="5299" y="1333"/>
                    <a:pt x="4918" y="1333"/>
                  </a:cubicBezTo>
                  <a:cubicBezTo>
                    <a:pt x="4822" y="1333"/>
                    <a:pt x="4727" y="1345"/>
                    <a:pt x="4644" y="1381"/>
                  </a:cubicBezTo>
                  <a:cubicBezTo>
                    <a:pt x="4668" y="1333"/>
                    <a:pt x="4691" y="1285"/>
                    <a:pt x="4703" y="1226"/>
                  </a:cubicBezTo>
                  <a:cubicBezTo>
                    <a:pt x="4870" y="678"/>
                    <a:pt x="4644" y="130"/>
                    <a:pt x="4191" y="23"/>
                  </a:cubicBezTo>
                  <a:cubicBezTo>
                    <a:pt x="4134" y="8"/>
                    <a:pt x="4076" y="0"/>
                    <a:pt x="401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870;p36"/>
            <p:cNvSpPr/>
            <p:nvPr/>
          </p:nvSpPr>
          <p:spPr>
            <a:xfrm>
              <a:off x="8073447" y="3199634"/>
              <a:ext cx="806495" cy="1453952"/>
            </a:xfrm>
            <a:custGeom>
              <a:avLst/>
              <a:gdLst/>
              <a:ahLst/>
              <a:cxnLst/>
              <a:rect l="l" t="t" r="r" b="b"/>
              <a:pathLst>
                <a:path w="6300" h="11357" extrusionOk="0">
                  <a:moveTo>
                    <a:pt x="4110" y="149"/>
                  </a:moveTo>
                  <a:cubicBezTo>
                    <a:pt x="4158" y="149"/>
                    <a:pt x="4205" y="154"/>
                    <a:pt x="4251" y="165"/>
                  </a:cubicBezTo>
                  <a:cubicBezTo>
                    <a:pt x="4418" y="212"/>
                    <a:pt x="4549" y="320"/>
                    <a:pt x="4644" y="474"/>
                  </a:cubicBezTo>
                  <a:cubicBezTo>
                    <a:pt x="4763" y="701"/>
                    <a:pt x="4787" y="998"/>
                    <a:pt x="4704" y="1284"/>
                  </a:cubicBezTo>
                  <a:cubicBezTo>
                    <a:pt x="4692" y="1344"/>
                    <a:pt x="4668" y="1379"/>
                    <a:pt x="4656" y="1427"/>
                  </a:cubicBezTo>
                  <a:cubicBezTo>
                    <a:pt x="4644" y="1463"/>
                    <a:pt x="4644" y="1486"/>
                    <a:pt x="4668" y="1510"/>
                  </a:cubicBezTo>
                  <a:cubicBezTo>
                    <a:pt x="4686" y="1528"/>
                    <a:pt x="4703" y="1539"/>
                    <a:pt x="4725" y="1539"/>
                  </a:cubicBezTo>
                  <a:cubicBezTo>
                    <a:pt x="4733" y="1539"/>
                    <a:pt x="4742" y="1537"/>
                    <a:pt x="4751" y="1534"/>
                  </a:cubicBezTo>
                  <a:cubicBezTo>
                    <a:pt x="4823" y="1498"/>
                    <a:pt x="4906" y="1486"/>
                    <a:pt x="4990" y="1486"/>
                  </a:cubicBezTo>
                  <a:cubicBezTo>
                    <a:pt x="5323" y="1486"/>
                    <a:pt x="5597" y="1736"/>
                    <a:pt x="5597" y="2046"/>
                  </a:cubicBezTo>
                  <a:cubicBezTo>
                    <a:pt x="5597" y="2094"/>
                    <a:pt x="5597" y="2141"/>
                    <a:pt x="5585" y="2189"/>
                  </a:cubicBezTo>
                  <a:cubicBezTo>
                    <a:pt x="5573" y="2225"/>
                    <a:pt x="5585" y="2248"/>
                    <a:pt x="5609" y="2272"/>
                  </a:cubicBezTo>
                  <a:cubicBezTo>
                    <a:pt x="5626" y="2281"/>
                    <a:pt x="5642" y="2289"/>
                    <a:pt x="5663" y="2289"/>
                  </a:cubicBezTo>
                  <a:cubicBezTo>
                    <a:pt x="5672" y="2289"/>
                    <a:pt x="5682" y="2288"/>
                    <a:pt x="5692" y="2284"/>
                  </a:cubicBezTo>
                  <a:cubicBezTo>
                    <a:pt x="5737" y="2262"/>
                    <a:pt x="5785" y="2250"/>
                    <a:pt x="5832" y="2250"/>
                  </a:cubicBezTo>
                  <a:cubicBezTo>
                    <a:pt x="5886" y="2250"/>
                    <a:pt x="5939" y="2265"/>
                    <a:pt x="5990" y="2296"/>
                  </a:cubicBezTo>
                  <a:cubicBezTo>
                    <a:pt x="6085" y="2367"/>
                    <a:pt x="6144" y="2475"/>
                    <a:pt x="6144" y="2582"/>
                  </a:cubicBezTo>
                  <a:lnTo>
                    <a:pt x="6144" y="2677"/>
                  </a:lnTo>
                  <a:cubicBezTo>
                    <a:pt x="6144" y="3749"/>
                    <a:pt x="5573" y="4737"/>
                    <a:pt x="4644" y="5273"/>
                  </a:cubicBezTo>
                  <a:cubicBezTo>
                    <a:pt x="4525" y="5344"/>
                    <a:pt x="4454" y="5463"/>
                    <a:pt x="4454" y="5594"/>
                  </a:cubicBezTo>
                  <a:cubicBezTo>
                    <a:pt x="4454" y="5737"/>
                    <a:pt x="4525" y="5856"/>
                    <a:pt x="4644" y="5927"/>
                  </a:cubicBezTo>
                  <a:cubicBezTo>
                    <a:pt x="4668" y="5939"/>
                    <a:pt x="4692" y="5951"/>
                    <a:pt x="4716" y="5975"/>
                  </a:cubicBezTo>
                  <a:cubicBezTo>
                    <a:pt x="4751" y="6047"/>
                    <a:pt x="4775" y="6130"/>
                    <a:pt x="4775" y="6213"/>
                  </a:cubicBezTo>
                  <a:cubicBezTo>
                    <a:pt x="4799" y="6594"/>
                    <a:pt x="4561" y="6916"/>
                    <a:pt x="4192" y="7011"/>
                  </a:cubicBezTo>
                  <a:cubicBezTo>
                    <a:pt x="4168" y="7011"/>
                    <a:pt x="4156" y="7023"/>
                    <a:pt x="4144" y="7047"/>
                  </a:cubicBezTo>
                  <a:cubicBezTo>
                    <a:pt x="4132" y="7082"/>
                    <a:pt x="4144" y="7106"/>
                    <a:pt x="4156" y="7118"/>
                  </a:cubicBezTo>
                  <a:cubicBezTo>
                    <a:pt x="4251" y="7249"/>
                    <a:pt x="4299" y="7404"/>
                    <a:pt x="4299" y="7571"/>
                  </a:cubicBezTo>
                  <a:cubicBezTo>
                    <a:pt x="4299" y="7594"/>
                    <a:pt x="4299" y="7618"/>
                    <a:pt x="4299" y="7642"/>
                  </a:cubicBezTo>
                  <a:cubicBezTo>
                    <a:pt x="4263" y="8011"/>
                    <a:pt x="4418" y="8333"/>
                    <a:pt x="4549" y="8535"/>
                  </a:cubicBezTo>
                  <a:cubicBezTo>
                    <a:pt x="4632" y="8654"/>
                    <a:pt x="4668" y="8797"/>
                    <a:pt x="4668" y="8952"/>
                  </a:cubicBezTo>
                  <a:cubicBezTo>
                    <a:pt x="4668" y="9249"/>
                    <a:pt x="4490" y="9523"/>
                    <a:pt x="4204" y="9666"/>
                  </a:cubicBezTo>
                  <a:cubicBezTo>
                    <a:pt x="4085" y="9726"/>
                    <a:pt x="4001" y="9857"/>
                    <a:pt x="4001" y="9999"/>
                  </a:cubicBezTo>
                  <a:cubicBezTo>
                    <a:pt x="4001" y="10047"/>
                    <a:pt x="4001" y="10095"/>
                    <a:pt x="3978" y="10142"/>
                  </a:cubicBezTo>
                  <a:cubicBezTo>
                    <a:pt x="3942" y="10249"/>
                    <a:pt x="3978" y="10368"/>
                    <a:pt x="4061" y="10428"/>
                  </a:cubicBezTo>
                  <a:cubicBezTo>
                    <a:pt x="4180" y="10511"/>
                    <a:pt x="4251" y="10642"/>
                    <a:pt x="4251" y="10785"/>
                  </a:cubicBezTo>
                  <a:cubicBezTo>
                    <a:pt x="4251" y="10904"/>
                    <a:pt x="4192" y="11023"/>
                    <a:pt x="4097" y="11107"/>
                  </a:cubicBezTo>
                  <a:cubicBezTo>
                    <a:pt x="4021" y="11173"/>
                    <a:pt x="3922" y="11209"/>
                    <a:pt x="3819" y="11209"/>
                  </a:cubicBezTo>
                  <a:cubicBezTo>
                    <a:pt x="3793" y="11209"/>
                    <a:pt x="3766" y="11207"/>
                    <a:pt x="3739" y="11202"/>
                  </a:cubicBezTo>
                  <a:cubicBezTo>
                    <a:pt x="3573" y="11178"/>
                    <a:pt x="3430" y="11047"/>
                    <a:pt x="3394" y="10880"/>
                  </a:cubicBezTo>
                  <a:cubicBezTo>
                    <a:pt x="3394" y="10845"/>
                    <a:pt x="3382" y="10821"/>
                    <a:pt x="3382" y="10797"/>
                  </a:cubicBezTo>
                  <a:cubicBezTo>
                    <a:pt x="3382" y="10559"/>
                    <a:pt x="3323" y="10357"/>
                    <a:pt x="3239" y="10190"/>
                  </a:cubicBezTo>
                  <a:cubicBezTo>
                    <a:pt x="3204" y="10130"/>
                    <a:pt x="3192" y="10071"/>
                    <a:pt x="3192" y="9999"/>
                  </a:cubicBezTo>
                  <a:cubicBezTo>
                    <a:pt x="3192" y="9987"/>
                    <a:pt x="3192" y="9964"/>
                    <a:pt x="3192" y="9952"/>
                  </a:cubicBezTo>
                  <a:cubicBezTo>
                    <a:pt x="3216" y="9726"/>
                    <a:pt x="3180" y="9535"/>
                    <a:pt x="3085" y="9368"/>
                  </a:cubicBezTo>
                  <a:lnTo>
                    <a:pt x="3073" y="9345"/>
                  </a:lnTo>
                  <a:cubicBezTo>
                    <a:pt x="3025" y="9273"/>
                    <a:pt x="2966" y="9225"/>
                    <a:pt x="2882" y="9214"/>
                  </a:cubicBezTo>
                  <a:cubicBezTo>
                    <a:pt x="2715" y="9178"/>
                    <a:pt x="2561" y="9083"/>
                    <a:pt x="2454" y="8928"/>
                  </a:cubicBezTo>
                  <a:cubicBezTo>
                    <a:pt x="2346" y="8785"/>
                    <a:pt x="2299" y="8606"/>
                    <a:pt x="2311" y="8440"/>
                  </a:cubicBezTo>
                  <a:cubicBezTo>
                    <a:pt x="2334" y="8285"/>
                    <a:pt x="2418" y="8142"/>
                    <a:pt x="2537" y="8047"/>
                  </a:cubicBezTo>
                  <a:cubicBezTo>
                    <a:pt x="2561" y="8035"/>
                    <a:pt x="2573" y="8023"/>
                    <a:pt x="2596" y="8011"/>
                  </a:cubicBezTo>
                  <a:cubicBezTo>
                    <a:pt x="2727" y="7940"/>
                    <a:pt x="2811" y="7797"/>
                    <a:pt x="2799" y="7654"/>
                  </a:cubicBezTo>
                  <a:cubicBezTo>
                    <a:pt x="2787" y="7630"/>
                    <a:pt x="2787" y="7594"/>
                    <a:pt x="2787" y="7559"/>
                  </a:cubicBezTo>
                  <a:cubicBezTo>
                    <a:pt x="2787" y="7451"/>
                    <a:pt x="2739" y="7344"/>
                    <a:pt x="2668" y="7261"/>
                  </a:cubicBezTo>
                  <a:cubicBezTo>
                    <a:pt x="2585" y="7178"/>
                    <a:pt x="2477" y="7130"/>
                    <a:pt x="2358" y="7130"/>
                  </a:cubicBezTo>
                  <a:cubicBezTo>
                    <a:pt x="2049" y="7130"/>
                    <a:pt x="1775" y="7011"/>
                    <a:pt x="1572" y="6809"/>
                  </a:cubicBezTo>
                  <a:cubicBezTo>
                    <a:pt x="1394" y="6630"/>
                    <a:pt x="1299" y="6404"/>
                    <a:pt x="1299" y="6166"/>
                  </a:cubicBezTo>
                  <a:cubicBezTo>
                    <a:pt x="1418" y="6070"/>
                    <a:pt x="1525" y="5999"/>
                    <a:pt x="1644" y="5927"/>
                  </a:cubicBezTo>
                  <a:cubicBezTo>
                    <a:pt x="1775" y="5856"/>
                    <a:pt x="1846" y="5737"/>
                    <a:pt x="1846" y="5594"/>
                  </a:cubicBezTo>
                  <a:cubicBezTo>
                    <a:pt x="1846" y="5463"/>
                    <a:pt x="1775" y="5344"/>
                    <a:pt x="1656" y="5273"/>
                  </a:cubicBezTo>
                  <a:cubicBezTo>
                    <a:pt x="727" y="4737"/>
                    <a:pt x="156" y="3749"/>
                    <a:pt x="156" y="2677"/>
                  </a:cubicBezTo>
                  <a:lnTo>
                    <a:pt x="144" y="2058"/>
                  </a:lnTo>
                  <a:cubicBezTo>
                    <a:pt x="168" y="1653"/>
                    <a:pt x="608" y="1344"/>
                    <a:pt x="1156" y="1344"/>
                  </a:cubicBezTo>
                  <a:cubicBezTo>
                    <a:pt x="1275" y="1344"/>
                    <a:pt x="1382" y="1367"/>
                    <a:pt x="1501" y="1403"/>
                  </a:cubicBezTo>
                  <a:cubicBezTo>
                    <a:pt x="1599" y="1432"/>
                    <a:pt x="1700" y="1446"/>
                    <a:pt x="1802" y="1446"/>
                  </a:cubicBezTo>
                  <a:cubicBezTo>
                    <a:pt x="1994" y="1446"/>
                    <a:pt x="2186" y="1393"/>
                    <a:pt x="2358" y="1284"/>
                  </a:cubicBezTo>
                  <a:cubicBezTo>
                    <a:pt x="2482" y="1208"/>
                    <a:pt x="2636" y="1170"/>
                    <a:pt x="2785" y="1170"/>
                  </a:cubicBezTo>
                  <a:cubicBezTo>
                    <a:pt x="2822" y="1170"/>
                    <a:pt x="2858" y="1172"/>
                    <a:pt x="2894" y="1177"/>
                  </a:cubicBezTo>
                  <a:cubicBezTo>
                    <a:pt x="2903" y="1178"/>
                    <a:pt x="2912" y="1178"/>
                    <a:pt x="2920" y="1178"/>
                  </a:cubicBezTo>
                  <a:cubicBezTo>
                    <a:pt x="3065" y="1178"/>
                    <a:pt x="3194" y="1085"/>
                    <a:pt x="3227" y="951"/>
                  </a:cubicBezTo>
                  <a:lnTo>
                    <a:pt x="3239" y="915"/>
                  </a:lnTo>
                  <a:cubicBezTo>
                    <a:pt x="3376" y="462"/>
                    <a:pt x="3746" y="149"/>
                    <a:pt x="4110" y="149"/>
                  </a:cubicBezTo>
                  <a:close/>
                  <a:moveTo>
                    <a:pt x="4105" y="0"/>
                  </a:moveTo>
                  <a:cubicBezTo>
                    <a:pt x="3672" y="0"/>
                    <a:pt x="3243" y="356"/>
                    <a:pt x="3096" y="867"/>
                  </a:cubicBezTo>
                  <a:lnTo>
                    <a:pt x="3085" y="903"/>
                  </a:lnTo>
                  <a:cubicBezTo>
                    <a:pt x="3063" y="978"/>
                    <a:pt x="3003" y="1024"/>
                    <a:pt x="2931" y="1024"/>
                  </a:cubicBezTo>
                  <a:cubicBezTo>
                    <a:pt x="2923" y="1024"/>
                    <a:pt x="2914" y="1023"/>
                    <a:pt x="2906" y="1022"/>
                  </a:cubicBezTo>
                  <a:cubicBezTo>
                    <a:pt x="2870" y="1018"/>
                    <a:pt x="2833" y="1016"/>
                    <a:pt x="2797" y="1016"/>
                  </a:cubicBezTo>
                  <a:cubicBezTo>
                    <a:pt x="2617" y="1016"/>
                    <a:pt x="2435" y="1064"/>
                    <a:pt x="2287" y="1153"/>
                  </a:cubicBezTo>
                  <a:cubicBezTo>
                    <a:pt x="2136" y="1248"/>
                    <a:pt x="1964" y="1296"/>
                    <a:pt x="1792" y="1296"/>
                  </a:cubicBezTo>
                  <a:cubicBezTo>
                    <a:pt x="1706" y="1296"/>
                    <a:pt x="1620" y="1284"/>
                    <a:pt x="1537" y="1260"/>
                  </a:cubicBezTo>
                  <a:cubicBezTo>
                    <a:pt x="1418" y="1213"/>
                    <a:pt x="1287" y="1201"/>
                    <a:pt x="1144" y="1201"/>
                  </a:cubicBezTo>
                  <a:cubicBezTo>
                    <a:pt x="537" y="1201"/>
                    <a:pt x="25" y="1570"/>
                    <a:pt x="1" y="2046"/>
                  </a:cubicBezTo>
                  <a:lnTo>
                    <a:pt x="1" y="2677"/>
                  </a:lnTo>
                  <a:cubicBezTo>
                    <a:pt x="1" y="3796"/>
                    <a:pt x="608" y="4844"/>
                    <a:pt x="1584" y="5404"/>
                  </a:cubicBezTo>
                  <a:cubicBezTo>
                    <a:pt x="1656" y="5439"/>
                    <a:pt x="1692" y="5511"/>
                    <a:pt x="1692" y="5594"/>
                  </a:cubicBezTo>
                  <a:cubicBezTo>
                    <a:pt x="1692" y="5677"/>
                    <a:pt x="1644" y="5749"/>
                    <a:pt x="1572" y="5796"/>
                  </a:cubicBezTo>
                  <a:cubicBezTo>
                    <a:pt x="1442" y="5880"/>
                    <a:pt x="1311" y="5963"/>
                    <a:pt x="1180" y="6070"/>
                  </a:cubicBezTo>
                  <a:cubicBezTo>
                    <a:pt x="1168" y="6070"/>
                    <a:pt x="1168" y="6082"/>
                    <a:pt x="1156" y="6094"/>
                  </a:cubicBezTo>
                  <a:cubicBezTo>
                    <a:pt x="1156" y="6106"/>
                    <a:pt x="1156" y="6118"/>
                    <a:pt x="1156" y="6130"/>
                  </a:cubicBezTo>
                  <a:cubicBezTo>
                    <a:pt x="1144" y="6416"/>
                    <a:pt x="1251" y="6701"/>
                    <a:pt x="1465" y="6916"/>
                  </a:cubicBezTo>
                  <a:cubicBezTo>
                    <a:pt x="1692" y="7142"/>
                    <a:pt x="2013" y="7273"/>
                    <a:pt x="2358" y="7273"/>
                  </a:cubicBezTo>
                  <a:cubicBezTo>
                    <a:pt x="2430" y="7273"/>
                    <a:pt x="2501" y="7309"/>
                    <a:pt x="2561" y="7356"/>
                  </a:cubicBezTo>
                  <a:cubicBezTo>
                    <a:pt x="2608" y="7416"/>
                    <a:pt x="2644" y="7487"/>
                    <a:pt x="2644" y="7571"/>
                  </a:cubicBezTo>
                  <a:cubicBezTo>
                    <a:pt x="2644" y="7606"/>
                    <a:pt x="2644" y="7630"/>
                    <a:pt x="2644" y="7666"/>
                  </a:cubicBezTo>
                  <a:cubicBezTo>
                    <a:pt x="2656" y="7761"/>
                    <a:pt x="2608" y="7832"/>
                    <a:pt x="2525" y="7880"/>
                  </a:cubicBezTo>
                  <a:cubicBezTo>
                    <a:pt x="2501" y="7892"/>
                    <a:pt x="2477" y="7904"/>
                    <a:pt x="2454" y="7928"/>
                  </a:cubicBezTo>
                  <a:cubicBezTo>
                    <a:pt x="2287" y="8047"/>
                    <a:pt x="2192" y="8225"/>
                    <a:pt x="2168" y="8428"/>
                  </a:cubicBezTo>
                  <a:cubicBezTo>
                    <a:pt x="2144" y="8630"/>
                    <a:pt x="2204" y="8844"/>
                    <a:pt x="2323" y="9011"/>
                  </a:cubicBezTo>
                  <a:cubicBezTo>
                    <a:pt x="2454" y="9202"/>
                    <a:pt x="2644" y="9321"/>
                    <a:pt x="2846" y="9356"/>
                  </a:cubicBezTo>
                  <a:cubicBezTo>
                    <a:pt x="2882" y="9368"/>
                    <a:pt x="2918" y="9392"/>
                    <a:pt x="2942" y="9416"/>
                  </a:cubicBezTo>
                  <a:lnTo>
                    <a:pt x="2954" y="9452"/>
                  </a:lnTo>
                  <a:cubicBezTo>
                    <a:pt x="3037" y="9583"/>
                    <a:pt x="3061" y="9737"/>
                    <a:pt x="3037" y="9928"/>
                  </a:cubicBezTo>
                  <a:cubicBezTo>
                    <a:pt x="3037" y="9952"/>
                    <a:pt x="3037" y="9976"/>
                    <a:pt x="3037" y="9999"/>
                  </a:cubicBezTo>
                  <a:cubicBezTo>
                    <a:pt x="3037" y="10095"/>
                    <a:pt x="3061" y="10190"/>
                    <a:pt x="3108" y="10261"/>
                  </a:cubicBezTo>
                  <a:cubicBezTo>
                    <a:pt x="3180" y="10404"/>
                    <a:pt x="3227" y="10583"/>
                    <a:pt x="3227" y="10797"/>
                  </a:cubicBezTo>
                  <a:cubicBezTo>
                    <a:pt x="3239" y="10833"/>
                    <a:pt x="3239" y="10869"/>
                    <a:pt x="3251" y="10916"/>
                  </a:cubicBezTo>
                  <a:cubicBezTo>
                    <a:pt x="3299" y="11142"/>
                    <a:pt x="3489" y="11321"/>
                    <a:pt x="3716" y="11357"/>
                  </a:cubicBezTo>
                  <a:lnTo>
                    <a:pt x="3811" y="11357"/>
                  </a:lnTo>
                  <a:cubicBezTo>
                    <a:pt x="3954" y="11357"/>
                    <a:pt x="4085" y="11309"/>
                    <a:pt x="4192" y="11226"/>
                  </a:cubicBezTo>
                  <a:cubicBezTo>
                    <a:pt x="4323" y="11107"/>
                    <a:pt x="4394" y="10952"/>
                    <a:pt x="4394" y="10773"/>
                  </a:cubicBezTo>
                  <a:cubicBezTo>
                    <a:pt x="4394" y="10595"/>
                    <a:pt x="4299" y="10416"/>
                    <a:pt x="4144" y="10309"/>
                  </a:cubicBezTo>
                  <a:cubicBezTo>
                    <a:pt x="4109" y="10285"/>
                    <a:pt x="4097" y="10238"/>
                    <a:pt x="4109" y="10202"/>
                  </a:cubicBezTo>
                  <a:cubicBezTo>
                    <a:pt x="4144" y="10130"/>
                    <a:pt x="4156" y="10071"/>
                    <a:pt x="4156" y="9999"/>
                  </a:cubicBezTo>
                  <a:cubicBezTo>
                    <a:pt x="4144" y="9904"/>
                    <a:pt x="4192" y="9833"/>
                    <a:pt x="4263" y="9797"/>
                  </a:cubicBezTo>
                  <a:cubicBezTo>
                    <a:pt x="4609" y="9630"/>
                    <a:pt x="4811" y="9309"/>
                    <a:pt x="4811" y="8952"/>
                  </a:cubicBezTo>
                  <a:cubicBezTo>
                    <a:pt x="4811" y="8773"/>
                    <a:pt x="4763" y="8594"/>
                    <a:pt x="4668" y="8452"/>
                  </a:cubicBezTo>
                  <a:cubicBezTo>
                    <a:pt x="4549" y="8273"/>
                    <a:pt x="4418" y="7987"/>
                    <a:pt x="4442" y="7654"/>
                  </a:cubicBezTo>
                  <a:cubicBezTo>
                    <a:pt x="4454" y="7630"/>
                    <a:pt x="4454" y="7606"/>
                    <a:pt x="4454" y="7571"/>
                  </a:cubicBezTo>
                  <a:cubicBezTo>
                    <a:pt x="4454" y="7416"/>
                    <a:pt x="4406" y="7261"/>
                    <a:pt x="4335" y="7118"/>
                  </a:cubicBezTo>
                  <a:cubicBezTo>
                    <a:pt x="4704" y="6987"/>
                    <a:pt x="4954" y="6618"/>
                    <a:pt x="4930" y="6213"/>
                  </a:cubicBezTo>
                  <a:cubicBezTo>
                    <a:pt x="4918" y="6118"/>
                    <a:pt x="4906" y="6035"/>
                    <a:pt x="4871" y="5939"/>
                  </a:cubicBezTo>
                  <a:cubicBezTo>
                    <a:pt x="4871" y="5916"/>
                    <a:pt x="4859" y="5880"/>
                    <a:pt x="4835" y="5868"/>
                  </a:cubicBezTo>
                  <a:lnTo>
                    <a:pt x="4823" y="5856"/>
                  </a:lnTo>
                  <a:cubicBezTo>
                    <a:pt x="4787" y="5832"/>
                    <a:pt x="4751" y="5808"/>
                    <a:pt x="4716" y="5796"/>
                  </a:cubicBezTo>
                  <a:cubicBezTo>
                    <a:pt x="4644" y="5749"/>
                    <a:pt x="4597" y="5677"/>
                    <a:pt x="4597" y="5594"/>
                  </a:cubicBezTo>
                  <a:cubicBezTo>
                    <a:pt x="4597" y="5523"/>
                    <a:pt x="4644" y="5439"/>
                    <a:pt x="4716" y="5404"/>
                  </a:cubicBezTo>
                  <a:cubicBezTo>
                    <a:pt x="5692" y="4844"/>
                    <a:pt x="6299" y="3796"/>
                    <a:pt x="6299" y="2677"/>
                  </a:cubicBezTo>
                  <a:lnTo>
                    <a:pt x="6299" y="2582"/>
                  </a:lnTo>
                  <a:cubicBezTo>
                    <a:pt x="6299" y="2415"/>
                    <a:pt x="6204" y="2260"/>
                    <a:pt x="6073" y="2177"/>
                  </a:cubicBezTo>
                  <a:cubicBezTo>
                    <a:pt x="5984" y="2127"/>
                    <a:pt x="5894" y="2103"/>
                    <a:pt x="5805" y="2103"/>
                  </a:cubicBezTo>
                  <a:cubicBezTo>
                    <a:pt x="5787" y="2103"/>
                    <a:pt x="5769" y="2104"/>
                    <a:pt x="5752" y="2106"/>
                  </a:cubicBezTo>
                  <a:cubicBezTo>
                    <a:pt x="5752" y="2082"/>
                    <a:pt x="5752" y="2070"/>
                    <a:pt x="5752" y="2046"/>
                  </a:cubicBezTo>
                  <a:cubicBezTo>
                    <a:pt x="5752" y="1653"/>
                    <a:pt x="5406" y="1332"/>
                    <a:pt x="4990" y="1332"/>
                  </a:cubicBezTo>
                  <a:cubicBezTo>
                    <a:pt x="4942" y="1332"/>
                    <a:pt x="4882" y="1344"/>
                    <a:pt x="4835" y="1344"/>
                  </a:cubicBezTo>
                  <a:cubicBezTo>
                    <a:pt x="4835" y="1344"/>
                    <a:pt x="4847" y="1332"/>
                    <a:pt x="4847" y="1332"/>
                  </a:cubicBezTo>
                  <a:cubicBezTo>
                    <a:pt x="4942" y="998"/>
                    <a:pt x="4918" y="665"/>
                    <a:pt x="4763" y="403"/>
                  </a:cubicBezTo>
                  <a:cubicBezTo>
                    <a:pt x="4656" y="212"/>
                    <a:pt x="4490" y="81"/>
                    <a:pt x="4287" y="22"/>
                  </a:cubicBezTo>
                  <a:cubicBezTo>
                    <a:pt x="4227" y="7"/>
                    <a:pt x="4166" y="0"/>
                    <a:pt x="41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871;p36"/>
            <p:cNvSpPr/>
            <p:nvPr/>
          </p:nvSpPr>
          <p:spPr>
            <a:xfrm>
              <a:off x="8178676" y="3536456"/>
              <a:ext cx="205848" cy="248364"/>
            </a:xfrm>
            <a:custGeom>
              <a:avLst/>
              <a:gdLst/>
              <a:ahLst/>
              <a:cxnLst/>
              <a:rect l="l" t="t" r="r" b="b"/>
              <a:pathLst>
                <a:path w="1608" h="1940" extrusionOk="0">
                  <a:moveTo>
                    <a:pt x="78" y="1"/>
                  </a:moveTo>
                  <a:cubicBezTo>
                    <a:pt x="53" y="1"/>
                    <a:pt x="29" y="20"/>
                    <a:pt x="12" y="46"/>
                  </a:cubicBezTo>
                  <a:cubicBezTo>
                    <a:pt x="0" y="94"/>
                    <a:pt x="24" y="129"/>
                    <a:pt x="60" y="141"/>
                  </a:cubicBezTo>
                  <a:cubicBezTo>
                    <a:pt x="905" y="451"/>
                    <a:pt x="1441" y="868"/>
                    <a:pt x="1322" y="1856"/>
                  </a:cubicBezTo>
                  <a:cubicBezTo>
                    <a:pt x="1310" y="1892"/>
                    <a:pt x="1346" y="1939"/>
                    <a:pt x="1382" y="1939"/>
                  </a:cubicBezTo>
                  <a:lnTo>
                    <a:pt x="1393" y="1939"/>
                  </a:lnTo>
                  <a:cubicBezTo>
                    <a:pt x="1429" y="1939"/>
                    <a:pt x="1453" y="1915"/>
                    <a:pt x="1465" y="1868"/>
                  </a:cubicBezTo>
                  <a:cubicBezTo>
                    <a:pt x="1608" y="725"/>
                    <a:pt x="893" y="296"/>
                    <a:pt x="108" y="10"/>
                  </a:cubicBezTo>
                  <a:cubicBezTo>
                    <a:pt x="98" y="4"/>
                    <a:pt x="88" y="1"/>
                    <a:pt x="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872;p36"/>
            <p:cNvSpPr/>
            <p:nvPr/>
          </p:nvSpPr>
          <p:spPr>
            <a:xfrm>
              <a:off x="8501789" y="3534024"/>
              <a:ext cx="160147" cy="221735"/>
            </a:xfrm>
            <a:custGeom>
              <a:avLst/>
              <a:gdLst/>
              <a:ahLst/>
              <a:cxnLst/>
              <a:rect l="l" t="t" r="r" b="b"/>
              <a:pathLst>
                <a:path w="1251" h="1732" extrusionOk="0">
                  <a:moveTo>
                    <a:pt x="1163" y="1"/>
                  </a:moveTo>
                  <a:cubicBezTo>
                    <a:pt x="1146" y="1"/>
                    <a:pt x="1130" y="7"/>
                    <a:pt x="1120" y="17"/>
                  </a:cubicBezTo>
                  <a:cubicBezTo>
                    <a:pt x="715" y="339"/>
                    <a:pt x="572" y="768"/>
                    <a:pt x="667" y="1303"/>
                  </a:cubicBezTo>
                  <a:cubicBezTo>
                    <a:pt x="417" y="1303"/>
                    <a:pt x="203" y="1399"/>
                    <a:pt x="24" y="1601"/>
                  </a:cubicBezTo>
                  <a:cubicBezTo>
                    <a:pt x="1" y="1637"/>
                    <a:pt x="1" y="1684"/>
                    <a:pt x="36" y="1708"/>
                  </a:cubicBezTo>
                  <a:cubicBezTo>
                    <a:pt x="48" y="1720"/>
                    <a:pt x="72" y="1732"/>
                    <a:pt x="84" y="1732"/>
                  </a:cubicBezTo>
                  <a:cubicBezTo>
                    <a:pt x="108" y="1732"/>
                    <a:pt x="131" y="1720"/>
                    <a:pt x="143" y="1708"/>
                  </a:cubicBezTo>
                  <a:cubicBezTo>
                    <a:pt x="283" y="1539"/>
                    <a:pt x="447" y="1461"/>
                    <a:pt x="637" y="1461"/>
                  </a:cubicBezTo>
                  <a:cubicBezTo>
                    <a:pt x="674" y="1461"/>
                    <a:pt x="712" y="1464"/>
                    <a:pt x="751" y="1470"/>
                  </a:cubicBezTo>
                  <a:cubicBezTo>
                    <a:pt x="774" y="1470"/>
                    <a:pt x="798" y="1458"/>
                    <a:pt x="810" y="1446"/>
                  </a:cubicBezTo>
                  <a:cubicBezTo>
                    <a:pt x="822" y="1422"/>
                    <a:pt x="834" y="1399"/>
                    <a:pt x="834" y="1375"/>
                  </a:cubicBezTo>
                  <a:cubicBezTo>
                    <a:pt x="715" y="851"/>
                    <a:pt x="834" y="446"/>
                    <a:pt x="1215" y="136"/>
                  </a:cubicBezTo>
                  <a:cubicBezTo>
                    <a:pt x="1239" y="101"/>
                    <a:pt x="1251" y="53"/>
                    <a:pt x="1227" y="29"/>
                  </a:cubicBezTo>
                  <a:cubicBezTo>
                    <a:pt x="1207" y="10"/>
                    <a:pt x="1184" y="1"/>
                    <a:pt x="11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873;p36"/>
            <p:cNvSpPr/>
            <p:nvPr/>
          </p:nvSpPr>
          <p:spPr>
            <a:xfrm>
              <a:off x="8385934" y="3933577"/>
              <a:ext cx="186134" cy="108819"/>
            </a:xfrm>
            <a:custGeom>
              <a:avLst/>
              <a:gdLst/>
              <a:ahLst/>
              <a:cxnLst/>
              <a:rect l="l" t="t" r="r" b="b"/>
              <a:pathLst>
                <a:path w="1454" h="850" extrusionOk="0">
                  <a:moveTo>
                    <a:pt x="1374" y="1"/>
                  </a:moveTo>
                  <a:cubicBezTo>
                    <a:pt x="1342" y="1"/>
                    <a:pt x="1308" y="22"/>
                    <a:pt x="1298" y="52"/>
                  </a:cubicBezTo>
                  <a:cubicBezTo>
                    <a:pt x="1203" y="373"/>
                    <a:pt x="1060" y="575"/>
                    <a:pt x="870" y="659"/>
                  </a:cubicBezTo>
                  <a:cubicBezTo>
                    <a:pt x="808" y="686"/>
                    <a:pt x="741" y="699"/>
                    <a:pt x="667" y="699"/>
                  </a:cubicBezTo>
                  <a:cubicBezTo>
                    <a:pt x="512" y="699"/>
                    <a:pt x="329" y="641"/>
                    <a:pt x="120" y="528"/>
                  </a:cubicBezTo>
                  <a:cubicBezTo>
                    <a:pt x="107" y="519"/>
                    <a:pt x="93" y="515"/>
                    <a:pt x="79" y="515"/>
                  </a:cubicBezTo>
                  <a:cubicBezTo>
                    <a:pt x="53" y="515"/>
                    <a:pt x="28" y="529"/>
                    <a:pt x="13" y="552"/>
                  </a:cubicBezTo>
                  <a:cubicBezTo>
                    <a:pt x="1" y="587"/>
                    <a:pt x="13" y="635"/>
                    <a:pt x="48" y="659"/>
                  </a:cubicBezTo>
                  <a:cubicBezTo>
                    <a:pt x="274" y="778"/>
                    <a:pt x="489" y="849"/>
                    <a:pt x="667" y="849"/>
                  </a:cubicBezTo>
                  <a:cubicBezTo>
                    <a:pt x="763" y="849"/>
                    <a:pt x="858" y="825"/>
                    <a:pt x="929" y="802"/>
                  </a:cubicBezTo>
                  <a:cubicBezTo>
                    <a:pt x="1167" y="695"/>
                    <a:pt x="1334" y="456"/>
                    <a:pt x="1441" y="87"/>
                  </a:cubicBezTo>
                  <a:cubicBezTo>
                    <a:pt x="1453" y="52"/>
                    <a:pt x="1429" y="16"/>
                    <a:pt x="1394" y="4"/>
                  </a:cubicBezTo>
                  <a:cubicBezTo>
                    <a:pt x="1387" y="2"/>
                    <a:pt x="1381" y="1"/>
                    <a:pt x="13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874;p36"/>
            <p:cNvSpPr/>
            <p:nvPr/>
          </p:nvSpPr>
          <p:spPr>
            <a:xfrm>
              <a:off x="8399632" y="4199860"/>
              <a:ext cx="122126" cy="87951"/>
            </a:xfrm>
            <a:custGeom>
              <a:avLst/>
              <a:gdLst/>
              <a:ahLst/>
              <a:cxnLst/>
              <a:rect l="l" t="t" r="r" b="b"/>
              <a:pathLst>
                <a:path w="954" h="687" extrusionOk="0">
                  <a:moveTo>
                    <a:pt x="260" y="0"/>
                  </a:moveTo>
                  <a:cubicBezTo>
                    <a:pt x="198" y="0"/>
                    <a:pt x="131" y="7"/>
                    <a:pt x="60" y="19"/>
                  </a:cubicBezTo>
                  <a:cubicBezTo>
                    <a:pt x="25" y="19"/>
                    <a:pt x="1" y="67"/>
                    <a:pt x="1" y="103"/>
                  </a:cubicBezTo>
                  <a:cubicBezTo>
                    <a:pt x="11" y="142"/>
                    <a:pt x="37" y="165"/>
                    <a:pt x="66" y="165"/>
                  </a:cubicBezTo>
                  <a:cubicBezTo>
                    <a:pt x="72" y="165"/>
                    <a:pt x="78" y="164"/>
                    <a:pt x="84" y="162"/>
                  </a:cubicBezTo>
                  <a:cubicBezTo>
                    <a:pt x="139" y="154"/>
                    <a:pt x="192" y="149"/>
                    <a:pt x="240" y="149"/>
                  </a:cubicBezTo>
                  <a:cubicBezTo>
                    <a:pt x="528" y="149"/>
                    <a:pt x="707" y="301"/>
                    <a:pt x="799" y="627"/>
                  </a:cubicBezTo>
                  <a:cubicBezTo>
                    <a:pt x="810" y="662"/>
                    <a:pt x="834" y="686"/>
                    <a:pt x="870" y="686"/>
                  </a:cubicBezTo>
                  <a:lnTo>
                    <a:pt x="882" y="686"/>
                  </a:lnTo>
                  <a:cubicBezTo>
                    <a:pt x="929" y="674"/>
                    <a:pt x="953" y="639"/>
                    <a:pt x="941" y="591"/>
                  </a:cubicBezTo>
                  <a:cubicBezTo>
                    <a:pt x="830" y="197"/>
                    <a:pt x="608" y="0"/>
                    <a:pt x="2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875;p36"/>
            <p:cNvSpPr/>
            <p:nvPr/>
          </p:nvSpPr>
          <p:spPr>
            <a:xfrm>
              <a:off x="8178676" y="4738827"/>
              <a:ext cx="596038" cy="317112"/>
            </a:xfrm>
            <a:custGeom>
              <a:avLst/>
              <a:gdLst/>
              <a:ahLst/>
              <a:cxnLst/>
              <a:rect l="l" t="t" r="r" b="b"/>
              <a:pathLst>
                <a:path w="4656" h="2477" extrusionOk="0">
                  <a:moveTo>
                    <a:pt x="3285" y="1"/>
                  </a:moveTo>
                  <a:cubicBezTo>
                    <a:pt x="3076" y="1"/>
                    <a:pt x="2906" y="163"/>
                    <a:pt x="2906" y="370"/>
                  </a:cubicBezTo>
                  <a:cubicBezTo>
                    <a:pt x="2906" y="453"/>
                    <a:pt x="2977" y="596"/>
                    <a:pt x="2977" y="596"/>
                  </a:cubicBezTo>
                  <a:cubicBezTo>
                    <a:pt x="2977" y="596"/>
                    <a:pt x="2834" y="548"/>
                    <a:pt x="2763" y="548"/>
                  </a:cubicBezTo>
                  <a:cubicBezTo>
                    <a:pt x="2572" y="548"/>
                    <a:pt x="2429" y="691"/>
                    <a:pt x="2429" y="870"/>
                  </a:cubicBezTo>
                  <a:cubicBezTo>
                    <a:pt x="2429" y="929"/>
                    <a:pt x="2453" y="989"/>
                    <a:pt x="2477" y="1036"/>
                  </a:cubicBezTo>
                  <a:cubicBezTo>
                    <a:pt x="2387" y="1016"/>
                    <a:pt x="2308" y="1007"/>
                    <a:pt x="2234" y="1007"/>
                  </a:cubicBezTo>
                  <a:cubicBezTo>
                    <a:pt x="2131" y="1007"/>
                    <a:pt x="2038" y="1025"/>
                    <a:pt x="1941" y="1060"/>
                  </a:cubicBezTo>
                  <a:cubicBezTo>
                    <a:pt x="1715" y="1120"/>
                    <a:pt x="1572" y="1322"/>
                    <a:pt x="1512" y="1524"/>
                  </a:cubicBezTo>
                  <a:cubicBezTo>
                    <a:pt x="1479" y="1660"/>
                    <a:pt x="1359" y="1763"/>
                    <a:pt x="1214" y="1763"/>
                  </a:cubicBezTo>
                  <a:cubicBezTo>
                    <a:pt x="1207" y="1763"/>
                    <a:pt x="1199" y="1763"/>
                    <a:pt x="1191" y="1763"/>
                  </a:cubicBezTo>
                  <a:cubicBezTo>
                    <a:pt x="608" y="1763"/>
                    <a:pt x="131" y="2072"/>
                    <a:pt x="0" y="2477"/>
                  </a:cubicBezTo>
                  <a:lnTo>
                    <a:pt x="4656" y="2477"/>
                  </a:lnTo>
                  <a:cubicBezTo>
                    <a:pt x="4656" y="2441"/>
                    <a:pt x="4656" y="2405"/>
                    <a:pt x="4656" y="2370"/>
                  </a:cubicBezTo>
                  <a:cubicBezTo>
                    <a:pt x="4656" y="1977"/>
                    <a:pt x="4441" y="1620"/>
                    <a:pt x="4108" y="1417"/>
                  </a:cubicBezTo>
                  <a:cubicBezTo>
                    <a:pt x="3953" y="1310"/>
                    <a:pt x="3810" y="1167"/>
                    <a:pt x="3775" y="989"/>
                  </a:cubicBezTo>
                  <a:cubicBezTo>
                    <a:pt x="3751" y="893"/>
                    <a:pt x="3703" y="798"/>
                    <a:pt x="3632" y="715"/>
                  </a:cubicBezTo>
                  <a:cubicBezTo>
                    <a:pt x="3608" y="679"/>
                    <a:pt x="3572" y="655"/>
                    <a:pt x="3548" y="643"/>
                  </a:cubicBezTo>
                  <a:cubicBezTo>
                    <a:pt x="3632" y="548"/>
                    <a:pt x="3679" y="417"/>
                    <a:pt x="3644" y="274"/>
                  </a:cubicBezTo>
                  <a:cubicBezTo>
                    <a:pt x="3608" y="155"/>
                    <a:pt x="3513" y="48"/>
                    <a:pt x="3382" y="12"/>
                  </a:cubicBezTo>
                  <a:cubicBezTo>
                    <a:pt x="3349" y="5"/>
                    <a:pt x="3316" y="1"/>
                    <a:pt x="328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876;p36"/>
            <p:cNvSpPr/>
            <p:nvPr/>
          </p:nvSpPr>
          <p:spPr>
            <a:xfrm>
              <a:off x="8168051" y="4729226"/>
              <a:ext cx="617416" cy="335931"/>
            </a:xfrm>
            <a:custGeom>
              <a:avLst/>
              <a:gdLst/>
              <a:ahLst/>
              <a:cxnLst/>
              <a:rect l="l" t="t" r="r" b="b"/>
              <a:pathLst>
                <a:path w="4823" h="2624" extrusionOk="0">
                  <a:moveTo>
                    <a:pt x="3351" y="147"/>
                  </a:moveTo>
                  <a:cubicBezTo>
                    <a:pt x="3381" y="147"/>
                    <a:pt x="3411" y="151"/>
                    <a:pt x="3441" y="159"/>
                  </a:cubicBezTo>
                  <a:cubicBezTo>
                    <a:pt x="3536" y="183"/>
                    <a:pt x="3631" y="266"/>
                    <a:pt x="3655" y="373"/>
                  </a:cubicBezTo>
                  <a:cubicBezTo>
                    <a:pt x="3679" y="480"/>
                    <a:pt x="3655" y="587"/>
                    <a:pt x="3572" y="659"/>
                  </a:cubicBezTo>
                  <a:cubicBezTo>
                    <a:pt x="3560" y="671"/>
                    <a:pt x="3548" y="695"/>
                    <a:pt x="3560" y="718"/>
                  </a:cubicBezTo>
                  <a:cubicBezTo>
                    <a:pt x="3560" y="742"/>
                    <a:pt x="3572" y="754"/>
                    <a:pt x="3584" y="766"/>
                  </a:cubicBezTo>
                  <a:cubicBezTo>
                    <a:pt x="3608" y="790"/>
                    <a:pt x="3631" y="814"/>
                    <a:pt x="3655" y="837"/>
                  </a:cubicBezTo>
                  <a:cubicBezTo>
                    <a:pt x="3727" y="909"/>
                    <a:pt x="3762" y="992"/>
                    <a:pt x="3786" y="1087"/>
                  </a:cubicBezTo>
                  <a:cubicBezTo>
                    <a:pt x="3822" y="1266"/>
                    <a:pt x="3953" y="1433"/>
                    <a:pt x="4143" y="1552"/>
                  </a:cubicBezTo>
                  <a:cubicBezTo>
                    <a:pt x="4477" y="1754"/>
                    <a:pt x="4667" y="2088"/>
                    <a:pt x="4667" y="2445"/>
                  </a:cubicBezTo>
                  <a:lnTo>
                    <a:pt x="4667" y="2480"/>
                  </a:lnTo>
                  <a:lnTo>
                    <a:pt x="191" y="2480"/>
                  </a:lnTo>
                  <a:cubicBezTo>
                    <a:pt x="357" y="2147"/>
                    <a:pt x="786" y="1921"/>
                    <a:pt x="1274" y="1909"/>
                  </a:cubicBezTo>
                  <a:cubicBezTo>
                    <a:pt x="1453" y="1909"/>
                    <a:pt x="1619" y="1790"/>
                    <a:pt x="1667" y="1611"/>
                  </a:cubicBezTo>
                  <a:cubicBezTo>
                    <a:pt x="1715" y="1409"/>
                    <a:pt x="1857" y="1254"/>
                    <a:pt x="2036" y="1195"/>
                  </a:cubicBezTo>
                  <a:cubicBezTo>
                    <a:pt x="2137" y="1166"/>
                    <a:pt x="2229" y="1150"/>
                    <a:pt x="2328" y="1150"/>
                  </a:cubicBezTo>
                  <a:cubicBezTo>
                    <a:pt x="2393" y="1150"/>
                    <a:pt x="2461" y="1157"/>
                    <a:pt x="2536" y="1171"/>
                  </a:cubicBezTo>
                  <a:cubicBezTo>
                    <a:pt x="2546" y="1174"/>
                    <a:pt x="2554" y="1175"/>
                    <a:pt x="2562" y="1175"/>
                  </a:cubicBezTo>
                  <a:cubicBezTo>
                    <a:pt x="2584" y="1175"/>
                    <a:pt x="2599" y="1164"/>
                    <a:pt x="2608" y="1147"/>
                  </a:cubicBezTo>
                  <a:cubicBezTo>
                    <a:pt x="2631" y="1123"/>
                    <a:pt x="2631" y="1087"/>
                    <a:pt x="2619" y="1064"/>
                  </a:cubicBezTo>
                  <a:cubicBezTo>
                    <a:pt x="2596" y="1028"/>
                    <a:pt x="2584" y="980"/>
                    <a:pt x="2584" y="945"/>
                  </a:cubicBezTo>
                  <a:cubicBezTo>
                    <a:pt x="2584" y="802"/>
                    <a:pt x="2703" y="695"/>
                    <a:pt x="2834" y="695"/>
                  </a:cubicBezTo>
                  <a:cubicBezTo>
                    <a:pt x="2881" y="695"/>
                    <a:pt x="2977" y="718"/>
                    <a:pt x="3036" y="742"/>
                  </a:cubicBezTo>
                  <a:cubicBezTo>
                    <a:pt x="3043" y="745"/>
                    <a:pt x="3050" y="747"/>
                    <a:pt x="3057" y="747"/>
                  </a:cubicBezTo>
                  <a:cubicBezTo>
                    <a:pt x="3078" y="747"/>
                    <a:pt x="3102" y="736"/>
                    <a:pt x="3119" y="718"/>
                  </a:cubicBezTo>
                  <a:cubicBezTo>
                    <a:pt x="3131" y="695"/>
                    <a:pt x="3143" y="659"/>
                    <a:pt x="3119" y="635"/>
                  </a:cubicBezTo>
                  <a:cubicBezTo>
                    <a:pt x="3096" y="587"/>
                    <a:pt x="3060" y="492"/>
                    <a:pt x="3060" y="445"/>
                  </a:cubicBezTo>
                  <a:cubicBezTo>
                    <a:pt x="3060" y="349"/>
                    <a:pt x="3096" y="266"/>
                    <a:pt x="3179" y="206"/>
                  </a:cubicBezTo>
                  <a:cubicBezTo>
                    <a:pt x="3228" y="166"/>
                    <a:pt x="3288" y="147"/>
                    <a:pt x="3351" y="147"/>
                  </a:cubicBezTo>
                  <a:close/>
                  <a:moveTo>
                    <a:pt x="3364" y="0"/>
                  </a:moveTo>
                  <a:cubicBezTo>
                    <a:pt x="3264" y="0"/>
                    <a:pt x="3168" y="32"/>
                    <a:pt x="3084" y="99"/>
                  </a:cubicBezTo>
                  <a:cubicBezTo>
                    <a:pt x="2977" y="183"/>
                    <a:pt x="2917" y="314"/>
                    <a:pt x="2917" y="445"/>
                  </a:cubicBezTo>
                  <a:cubicBezTo>
                    <a:pt x="2917" y="480"/>
                    <a:pt x="2917" y="516"/>
                    <a:pt x="2929" y="552"/>
                  </a:cubicBezTo>
                  <a:cubicBezTo>
                    <a:pt x="2905" y="552"/>
                    <a:pt x="2869" y="540"/>
                    <a:pt x="2846" y="540"/>
                  </a:cubicBezTo>
                  <a:cubicBezTo>
                    <a:pt x="2619" y="540"/>
                    <a:pt x="2441" y="730"/>
                    <a:pt x="2441" y="945"/>
                  </a:cubicBezTo>
                  <a:cubicBezTo>
                    <a:pt x="2441" y="968"/>
                    <a:pt x="2441" y="992"/>
                    <a:pt x="2441" y="1016"/>
                  </a:cubicBezTo>
                  <a:cubicBezTo>
                    <a:pt x="2389" y="1008"/>
                    <a:pt x="2340" y="1004"/>
                    <a:pt x="2292" y="1004"/>
                  </a:cubicBezTo>
                  <a:cubicBezTo>
                    <a:pt x="2196" y="1004"/>
                    <a:pt x="2103" y="1020"/>
                    <a:pt x="2000" y="1052"/>
                  </a:cubicBezTo>
                  <a:cubicBezTo>
                    <a:pt x="1774" y="1123"/>
                    <a:pt x="1595" y="1314"/>
                    <a:pt x="1524" y="1576"/>
                  </a:cubicBezTo>
                  <a:cubicBezTo>
                    <a:pt x="1500" y="1683"/>
                    <a:pt x="1393" y="1766"/>
                    <a:pt x="1274" y="1766"/>
                  </a:cubicBezTo>
                  <a:cubicBezTo>
                    <a:pt x="667" y="1766"/>
                    <a:pt x="155" y="2076"/>
                    <a:pt x="12" y="2528"/>
                  </a:cubicBezTo>
                  <a:cubicBezTo>
                    <a:pt x="0" y="2552"/>
                    <a:pt x="0" y="2576"/>
                    <a:pt x="12" y="2600"/>
                  </a:cubicBezTo>
                  <a:cubicBezTo>
                    <a:pt x="36" y="2611"/>
                    <a:pt x="48" y="2623"/>
                    <a:pt x="71" y="2623"/>
                  </a:cubicBezTo>
                  <a:lnTo>
                    <a:pt x="4739" y="2623"/>
                  </a:lnTo>
                  <a:cubicBezTo>
                    <a:pt x="4774" y="2623"/>
                    <a:pt x="4810" y="2600"/>
                    <a:pt x="4810" y="2564"/>
                  </a:cubicBezTo>
                  <a:cubicBezTo>
                    <a:pt x="4810" y="2528"/>
                    <a:pt x="4822" y="2480"/>
                    <a:pt x="4822" y="2445"/>
                  </a:cubicBezTo>
                  <a:cubicBezTo>
                    <a:pt x="4822" y="2040"/>
                    <a:pt x="4596" y="1659"/>
                    <a:pt x="4227" y="1421"/>
                  </a:cubicBezTo>
                  <a:cubicBezTo>
                    <a:pt x="4072" y="1326"/>
                    <a:pt x="3965" y="1195"/>
                    <a:pt x="3929" y="1052"/>
                  </a:cubicBezTo>
                  <a:cubicBezTo>
                    <a:pt x="3905" y="945"/>
                    <a:pt x="3846" y="837"/>
                    <a:pt x="3774" y="742"/>
                  </a:cubicBezTo>
                  <a:cubicBezTo>
                    <a:pt x="3762" y="730"/>
                    <a:pt x="3751" y="718"/>
                    <a:pt x="3739" y="706"/>
                  </a:cubicBezTo>
                  <a:cubicBezTo>
                    <a:pt x="3810" y="599"/>
                    <a:pt x="3834" y="468"/>
                    <a:pt x="3798" y="337"/>
                  </a:cubicBezTo>
                  <a:cubicBezTo>
                    <a:pt x="3762" y="183"/>
                    <a:pt x="3643" y="52"/>
                    <a:pt x="3489" y="16"/>
                  </a:cubicBezTo>
                  <a:cubicBezTo>
                    <a:pt x="3447" y="5"/>
                    <a:pt x="3405" y="0"/>
                    <a:pt x="33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877;p36"/>
            <p:cNvSpPr/>
            <p:nvPr/>
          </p:nvSpPr>
          <p:spPr>
            <a:xfrm>
              <a:off x="8478874" y="4897829"/>
              <a:ext cx="227227" cy="89616"/>
            </a:xfrm>
            <a:custGeom>
              <a:avLst/>
              <a:gdLst/>
              <a:ahLst/>
              <a:cxnLst/>
              <a:rect l="l" t="t" r="r" b="b"/>
              <a:pathLst>
                <a:path w="1775" h="700" extrusionOk="0">
                  <a:moveTo>
                    <a:pt x="1220" y="1"/>
                  </a:moveTo>
                  <a:cubicBezTo>
                    <a:pt x="735" y="1"/>
                    <a:pt x="342" y="190"/>
                    <a:pt x="25" y="580"/>
                  </a:cubicBezTo>
                  <a:cubicBezTo>
                    <a:pt x="1" y="604"/>
                    <a:pt x="13" y="652"/>
                    <a:pt x="37" y="687"/>
                  </a:cubicBezTo>
                  <a:cubicBezTo>
                    <a:pt x="49" y="687"/>
                    <a:pt x="72" y="699"/>
                    <a:pt x="84" y="699"/>
                  </a:cubicBezTo>
                  <a:cubicBezTo>
                    <a:pt x="108" y="699"/>
                    <a:pt x="132" y="687"/>
                    <a:pt x="144" y="675"/>
                  </a:cubicBezTo>
                  <a:cubicBezTo>
                    <a:pt x="434" y="322"/>
                    <a:pt x="793" y="148"/>
                    <a:pt x="1236" y="148"/>
                  </a:cubicBezTo>
                  <a:cubicBezTo>
                    <a:pt x="1376" y="148"/>
                    <a:pt x="1523" y="165"/>
                    <a:pt x="1680" y="199"/>
                  </a:cubicBezTo>
                  <a:cubicBezTo>
                    <a:pt x="1686" y="201"/>
                    <a:pt x="1692" y="202"/>
                    <a:pt x="1698" y="202"/>
                  </a:cubicBezTo>
                  <a:cubicBezTo>
                    <a:pt x="1727" y="202"/>
                    <a:pt x="1753" y="179"/>
                    <a:pt x="1763" y="140"/>
                  </a:cubicBezTo>
                  <a:cubicBezTo>
                    <a:pt x="1775" y="104"/>
                    <a:pt x="1751" y="56"/>
                    <a:pt x="1704" y="56"/>
                  </a:cubicBezTo>
                  <a:cubicBezTo>
                    <a:pt x="1533" y="19"/>
                    <a:pt x="1372" y="1"/>
                    <a:pt x="12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878;p36"/>
            <p:cNvSpPr/>
            <p:nvPr/>
          </p:nvSpPr>
          <p:spPr>
            <a:xfrm>
              <a:off x="8385934" y="4993333"/>
              <a:ext cx="109837" cy="71821"/>
            </a:xfrm>
            <a:custGeom>
              <a:avLst/>
              <a:gdLst/>
              <a:ahLst/>
              <a:cxnLst/>
              <a:rect l="l" t="t" r="r" b="b"/>
              <a:pathLst>
                <a:path w="858" h="561" extrusionOk="0">
                  <a:moveTo>
                    <a:pt x="72" y="1"/>
                  </a:moveTo>
                  <a:cubicBezTo>
                    <a:pt x="36" y="1"/>
                    <a:pt x="1" y="25"/>
                    <a:pt x="1" y="72"/>
                  </a:cubicBezTo>
                  <a:cubicBezTo>
                    <a:pt x="1" y="108"/>
                    <a:pt x="24" y="144"/>
                    <a:pt x="72" y="144"/>
                  </a:cubicBezTo>
                  <a:cubicBezTo>
                    <a:pt x="394" y="156"/>
                    <a:pt x="596" y="275"/>
                    <a:pt x="703" y="525"/>
                  </a:cubicBezTo>
                  <a:cubicBezTo>
                    <a:pt x="715" y="548"/>
                    <a:pt x="739" y="560"/>
                    <a:pt x="775" y="560"/>
                  </a:cubicBezTo>
                  <a:lnTo>
                    <a:pt x="798" y="560"/>
                  </a:lnTo>
                  <a:cubicBezTo>
                    <a:pt x="834" y="548"/>
                    <a:pt x="858" y="501"/>
                    <a:pt x="834" y="465"/>
                  </a:cubicBezTo>
                  <a:cubicBezTo>
                    <a:pt x="715" y="156"/>
                    <a:pt x="465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879;p36"/>
            <p:cNvSpPr/>
            <p:nvPr/>
          </p:nvSpPr>
          <p:spPr>
            <a:xfrm>
              <a:off x="8253309" y="4446172"/>
              <a:ext cx="115982" cy="115988"/>
            </a:xfrm>
            <a:custGeom>
              <a:avLst/>
              <a:gdLst/>
              <a:ahLst/>
              <a:cxnLst/>
              <a:rect l="l" t="t" r="r" b="b"/>
              <a:pathLst>
                <a:path w="906" h="906" extrusionOk="0">
                  <a:moveTo>
                    <a:pt x="453" y="0"/>
                  </a:moveTo>
                  <a:cubicBezTo>
                    <a:pt x="203" y="0"/>
                    <a:pt x="1" y="203"/>
                    <a:pt x="1" y="453"/>
                  </a:cubicBezTo>
                  <a:cubicBezTo>
                    <a:pt x="1" y="703"/>
                    <a:pt x="203" y="905"/>
                    <a:pt x="453" y="905"/>
                  </a:cubicBezTo>
                  <a:cubicBezTo>
                    <a:pt x="703" y="905"/>
                    <a:pt x="906" y="703"/>
                    <a:pt x="906" y="453"/>
                  </a:cubicBezTo>
                  <a:cubicBezTo>
                    <a:pt x="906" y="203"/>
                    <a:pt x="703" y="0"/>
                    <a:pt x="45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880;p36"/>
            <p:cNvSpPr/>
            <p:nvPr/>
          </p:nvSpPr>
          <p:spPr>
            <a:xfrm>
              <a:off x="8244220" y="4437083"/>
              <a:ext cx="134288" cy="134168"/>
            </a:xfrm>
            <a:custGeom>
              <a:avLst/>
              <a:gdLst/>
              <a:ahLst/>
              <a:cxnLst/>
              <a:rect l="l" t="t" r="r" b="b"/>
              <a:pathLst>
                <a:path w="1049" h="1048" extrusionOk="0">
                  <a:moveTo>
                    <a:pt x="524" y="155"/>
                  </a:moveTo>
                  <a:cubicBezTo>
                    <a:pt x="727" y="155"/>
                    <a:pt x="893" y="321"/>
                    <a:pt x="893" y="524"/>
                  </a:cubicBezTo>
                  <a:cubicBezTo>
                    <a:pt x="893" y="738"/>
                    <a:pt x="727" y="905"/>
                    <a:pt x="524" y="905"/>
                  </a:cubicBezTo>
                  <a:cubicBezTo>
                    <a:pt x="310" y="905"/>
                    <a:pt x="143" y="738"/>
                    <a:pt x="143" y="524"/>
                  </a:cubicBezTo>
                  <a:cubicBezTo>
                    <a:pt x="143" y="321"/>
                    <a:pt x="310" y="155"/>
                    <a:pt x="524" y="155"/>
                  </a:cubicBezTo>
                  <a:close/>
                  <a:moveTo>
                    <a:pt x="524" y="0"/>
                  </a:moveTo>
                  <a:cubicBezTo>
                    <a:pt x="227" y="0"/>
                    <a:pt x="0" y="238"/>
                    <a:pt x="0" y="524"/>
                  </a:cubicBezTo>
                  <a:cubicBezTo>
                    <a:pt x="0" y="822"/>
                    <a:pt x="227" y="1048"/>
                    <a:pt x="524" y="1048"/>
                  </a:cubicBezTo>
                  <a:cubicBezTo>
                    <a:pt x="810" y="1048"/>
                    <a:pt x="1048" y="822"/>
                    <a:pt x="1048" y="524"/>
                  </a:cubicBezTo>
                  <a:cubicBezTo>
                    <a:pt x="1048" y="238"/>
                    <a:pt x="810" y="0"/>
                    <a:pt x="5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881;p36"/>
            <p:cNvSpPr/>
            <p:nvPr/>
          </p:nvSpPr>
          <p:spPr>
            <a:xfrm>
              <a:off x="8353930" y="4665600"/>
              <a:ext cx="76297" cy="74893"/>
            </a:xfrm>
            <a:custGeom>
              <a:avLst/>
              <a:gdLst/>
              <a:ahLst/>
              <a:cxnLst/>
              <a:rect l="l" t="t" r="r" b="b"/>
              <a:pathLst>
                <a:path w="596" h="585" extrusionOk="0">
                  <a:moveTo>
                    <a:pt x="298" y="1"/>
                  </a:moveTo>
                  <a:cubicBezTo>
                    <a:pt x="132" y="1"/>
                    <a:pt x="1" y="132"/>
                    <a:pt x="1" y="287"/>
                  </a:cubicBezTo>
                  <a:cubicBezTo>
                    <a:pt x="1" y="453"/>
                    <a:pt x="132" y="584"/>
                    <a:pt x="298" y="584"/>
                  </a:cubicBezTo>
                  <a:cubicBezTo>
                    <a:pt x="465" y="584"/>
                    <a:pt x="596" y="453"/>
                    <a:pt x="596" y="287"/>
                  </a:cubicBezTo>
                  <a:cubicBezTo>
                    <a:pt x="596" y="132"/>
                    <a:pt x="465" y="1"/>
                    <a:pt x="29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882;p36"/>
            <p:cNvSpPr/>
            <p:nvPr/>
          </p:nvSpPr>
          <p:spPr>
            <a:xfrm>
              <a:off x="8344841" y="4656510"/>
              <a:ext cx="94603" cy="93072"/>
            </a:xfrm>
            <a:custGeom>
              <a:avLst/>
              <a:gdLst/>
              <a:ahLst/>
              <a:cxnLst/>
              <a:rect l="l" t="t" r="r" b="b"/>
              <a:pathLst>
                <a:path w="739" h="727" extrusionOk="0">
                  <a:moveTo>
                    <a:pt x="369" y="143"/>
                  </a:moveTo>
                  <a:cubicBezTo>
                    <a:pt x="488" y="143"/>
                    <a:pt x="584" y="239"/>
                    <a:pt x="584" y="370"/>
                  </a:cubicBezTo>
                  <a:cubicBezTo>
                    <a:pt x="584" y="489"/>
                    <a:pt x="488" y="584"/>
                    <a:pt x="369" y="584"/>
                  </a:cubicBezTo>
                  <a:cubicBezTo>
                    <a:pt x="250" y="584"/>
                    <a:pt x="155" y="489"/>
                    <a:pt x="155" y="370"/>
                  </a:cubicBezTo>
                  <a:cubicBezTo>
                    <a:pt x="155" y="239"/>
                    <a:pt x="250" y="143"/>
                    <a:pt x="369" y="143"/>
                  </a:cubicBezTo>
                  <a:close/>
                  <a:moveTo>
                    <a:pt x="369" y="1"/>
                  </a:moveTo>
                  <a:cubicBezTo>
                    <a:pt x="167" y="1"/>
                    <a:pt x="0" y="167"/>
                    <a:pt x="0" y="370"/>
                  </a:cubicBezTo>
                  <a:cubicBezTo>
                    <a:pt x="0" y="572"/>
                    <a:pt x="167" y="727"/>
                    <a:pt x="369" y="727"/>
                  </a:cubicBezTo>
                  <a:cubicBezTo>
                    <a:pt x="572" y="727"/>
                    <a:pt x="738" y="572"/>
                    <a:pt x="738" y="370"/>
                  </a:cubicBezTo>
                  <a:cubicBezTo>
                    <a:pt x="738" y="167"/>
                    <a:pt x="572" y="1"/>
                    <a:pt x="3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883;p36"/>
            <p:cNvSpPr/>
            <p:nvPr/>
          </p:nvSpPr>
          <p:spPr>
            <a:xfrm>
              <a:off x="7943894" y="2700865"/>
              <a:ext cx="1067133" cy="76429"/>
            </a:xfrm>
            <a:custGeom>
              <a:avLst/>
              <a:gdLst/>
              <a:ahLst/>
              <a:cxnLst/>
              <a:rect l="l" t="t" r="r" b="b"/>
              <a:pathLst>
                <a:path w="8336" h="597" extrusionOk="0">
                  <a:moveTo>
                    <a:pt x="298" y="1"/>
                  </a:moveTo>
                  <a:cubicBezTo>
                    <a:pt x="132" y="1"/>
                    <a:pt x="1" y="132"/>
                    <a:pt x="1" y="298"/>
                  </a:cubicBezTo>
                  <a:cubicBezTo>
                    <a:pt x="1" y="465"/>
                    <a:pt x="132" y="596"/>
                    <a:pt x="298" y="596"/>
                  </a:cubicBezTo>
                  <a:lnTo>
                    <a:pt x="8038" y="596"/>
                  </a:lnTo>
                  <a:cubicBezTo>
                    <a:pt x="8192" y="596"/>
                    <a:pt x="8335" y="465"/>
                    <a:pt x="8335" y="298"/>
                  </a:cubicBezTo>
                  <a:cubicBezTo>
                    <a:pt x="8335" y="132"/>
                    <a:pt x="8192" y="1"/>
                    <a:pt x="803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884;p36"/>
            <p:cNvSpPr/>
            <p:nvPr/>
          </p:nvSpPr>
          <p:spPr>
            <a:xfrm>
              <a:off x="7933269" y="2691775"/>
              <a:ext cx="1086847" cy="94609"/>
            </a:xfrm>
            <a:custGeom>
              <a:avLst/>
              <a:gdLst/>
              <a:ahLst/>
              <a:cxnLst/>
              <a:rect l="l" t="t" r="r" b="b"/>
              <a:pathLst>
                <a:path w="8490" h="739" extrusionOk="0">
                  <a:moveTo>
                    <a:pt x="8121" y="143"/>
                  </a:moveTo>
                  <a:cubicBezTo>
                    <a:pt x="8240" y="143"/>
                    <a:pt x="8335" y="239"/>
                    <a:pt x="8335" y="369"/>
                  </a:cubicBezTo>
                  <a:cubicBezTo>
                    <a:pt x="8335" y="489"/>
                    <a:pt x="8240" y="596"/>
                    <a:pt x="8121" y="596"/>
                  </a:cubicBezTo>
                  <a:lnTo>
                    <a:pt x="381" y="596"/>
                  </a:lnTo>
                  <a:cubicBezTo>
                    <a:pt x="251" y="596"/>
                    <a:pt x="155" y="489"/>
                    <a:pt x="155" y="369"/>
                  </a:cubicBezTo>
                  <a:cubicBezTo>
                    <a:pt x="155" y="239"/>
                    <a:pt x="251" y="143"/>
                    <a:pt x="381" y="143"/>
                  </a:cubicBezTo>
                  <a:close/>
                  <a:moveTo>
                    <a:pt x="381" y="0"/>
                  </a:moveTo>
                  <a:cubicBezTo>
                    <a:pt x="167" y="0"/>
                    <a:pt x="0" y="167"/>
                    <a:pt x="0" y="369"/>
                  </a:cubicBezTo>
                  <a:cubicBezTo>
                    <a:pt x="0" y="572"/>
                    <a:pt x="167" y="739"/>
                    <a:pt x="381" y="739"/>
                  </a:cubicBezTo>
                  <a:lnTo>
                    <a:pt x="8121" y="739"/>
                  </a:lnTo>
                  <a:cubicBezTo>
                    <a:pt x="8323" y="739"/>
                    <a:pt x="8490" y="572"/>
                    <a:pt x="8490" y="369"/>
                  </a:cubicBezTo>
                  <a:cubicBezTo>
                    <a:pt x="8490" y="167"/>
                    <a:pt x="8323" y="0"/>
                    <a:pt x="81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885;p36"/>
            <p:cNvSpPr/>
            <p:nvPr/>
          </p:nvSpPr>
          <p:spPr>
            <a:xfrm>
              <a:off x="7943894" y="5055807"/>
              <a:ext cx="1067133" cy="76429"/>
            </a:xfrm>
            <a:custGeom>
              <a:avLst/>
              <a:gdLst/>
              <a:ahLst/>
              <a:cxnLst/>
              <a:rect l="l" t="t" r="r" b="b"/>
              <a:pathLst>
                <a:path w="8336" h="597" extrusionOk="0">
                  <a:moveTo>
                    <a:pt x="298" y="1"/>
                  </a:moveTo>
                  <a:cubicBezTo>
                    <a:pt x="132" y="1"/>
                    <a:pt x="1" y="132"/>
                    <a:pt x="1" y="299"/>
                  </a:cubicBezTo>
                  <a:cubicBezTo>
                    <a:pt x="1" y="465"/>
                    <a:pt x="132" y="596"/>
                    <a:pt x="298" y="596"/>
                  </a:cubicBezTo>
                  <a:lnTo>
                    <a:pt x="8038" y="596"/>
                  </a:lnTo>
                  <a:cubicBezTo>
                    <a:pt x="8192" y="596"/>
                    <a:pt x="8335" y="465"/>
                    <a:pt x="8335" y="299"/>
                  </a:cubicBezTo>
                  <a:cubicBezTo>
                    <a:pt x="8335" y="132"/>
                    <a:pt x="8192" y="1"/>
                    <a:pt x="803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886;p36"/>
            <p:cNvSpPr/>
            <p:nvPr/>
          </p:nvSpPr>
          <p:spPr>
            <a:xfrm>
              <a:off x="7933269" y="5046717"/>
              <a:ext cx="1086847" cy="94609"/>
            </a:xfrm>
            <a:custGeom>
              <a:avLst/>
              <a:gdLst/>
              <a:ahLst/>
              <a:cxnLst/>
              <a:rect l="l" t="t" r="r" b="b"/>
              <a:pathLst>
                <a:path w="8490" h="739" extrusionOk="0">
                  <a:moveTo>
                    <a:pt x="8121" y="143"/>
                  </a:moveTo>
                  <a:cubicBezTo>
                    <a:pt x="8240" y="143"/>
                    <a:pt x="8335" y="251"/>
                    <a:pt x="8335" y="370"/>
                  </a:cubicBezTo>
                  <a:cubicBezTo>
                    <a:pt x="8335" y="501"/>
                    <a:pt x="8240" y="596"/>
                    <a:pt x="8121" y="596"/>
                  </a:cubicBezTo>
                  <a:lnTo>
                    <a:pt x="381" y="596"/>
                  </a:lnTo>
                  <a:cubicBezTo>
                    <a:pt x="251" y="596"/>
                    <a:pt x="155" y="501"/>
                    <a:pt x="155" y="370"/>
                  </a:cubicBezTo>
                  <a:cubicBezTo>
                    <a:pt x="155" y="251"/>
                    <a:pt x="251" y="143"/>
                    <a:pt x="381" y="143"/>
                  </a:cubicBezTo>
                  <a:close/>
                  <a:moveTo>
                    <a:pt x="381" y="0"/>
                  </a:moveTo>
                  <a:cubicBezTo>
                    <a:pt x="167" y="0"/>
                    <a:pt x="0" y="167"/>
                    <a:pt x="0" y="370"/>
                  </a:cubicBezTo>
                  <a:cubicBezTo>
                    <a:pt x="0" y="572"/>
                    <a:pt x="167" y="739"/>
                    <a:pt x="381" y="739"/>
                  </a:cubicBezTo>
                  <a:lnTo>
                    <a:pt x="8121" y="739"/>
                  </a:lnTo>
                  <a:cubicBezTo>
                    <a:pt x="8323" y="739"/>
                    <a:pt x="8490" y="572"/>
                    <a:pt x="8490" y="370"/>
                  </a:cubicBezTo>
                  <a:cubicBezTo>
                    <a:pt x="8490" y="167"/>
                    <a:pt x="8323" y="0"/>
                    <a:pt x="81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Oval 3"/>
          <p:cNvSpPr/>
          <p:nvPr/>
        </p:nvSpPr>
        <p:spPr>
          <a:xfrm>
            <a:off x="5486400" y="3345038"/>
            <a:ext cx="2133600" cy="7783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3">
                    <a:lumMod val="90000"/>
                    <a:lumOff val="10000"/>
                  </a:schemeClr>
                </a:solidFill>
                <a:latin typeface="Times New Roman" pitchFamily="18" charset="0"/>
                <a:cs typeface="Times New Roman" pitchFamily="18" charset="0"/>
              </a:rPr>
              <a:t>● </a:t>
            </a:r>
            <a:r>
              <a:rPr lang="en-US" b="1" dirty="0" err="1">
                <a:solidFill>
                  <a:schemeClr val="accent3">
                    <a:lumMod val="90000"/>
                    <a:lumOff val="10000"/>
                  </a:schemeClr>
                </a:solidFill>
                <a:latin typeface="Times New Roman" pitchFamily="18" charset="0"/>
                <a:cs typeface="Times New Roman" pitchFamily="18" charset="0"/>
              </a:rPr>
              <a:t>Giao</a:t>
            </a:r>
            <a:r>
              <a:rPr lang="en-US" b="1" dirty="0">
                <a:solidFill>
                  <a:schemeClr val="accent3">
                    <a:lumMod val="90000"/>
                    <a:lumOff val="1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>
                <a:solidFill>
                  <a:schemeClr val="accent3">
                    <a:lumMod val="90000"/>
                    <a:lumOff val="10000"/>
                  </a:schemeClr>
                </a:solidFill>
                <a:latin typeface="Times New Roman" pitchFamily="18" charset="0"/>
                <a:cs typeface="Times New Roman" pitchFamily="18" charset="0"/>
              </a:rPr>
              <a:t>diện</a:t>
            </a:r>
            <a:r>
              <a:rPr lang="en-US" b="1" dirty="0">
                <a:solidFill>
                  <a:schemeClr val="accent3">
                    <a:lumMod val="90000"/>
                    <a:lumOff val="1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>
                <a:solidFill>
                  <a:schemeClr val="accent3">
                    <a:lumMod val="90000"/>
                    <a:lumOff val="10000"/>
                  </a:schemeClr>
                </a:solidFill>
                <a:latin typeface="Times New Roman" pitchFamily="18" charset="0"/>
                <a:cs typeface="Times New Roman" pitchFamily="18" charset="0"/>
              </a:rPr>
              <a:t>bắt</a:t>
            </a:r>
            <a:r>
              <a:rPr lang="en-US" b="1" dirty="0">
                <a:solidFill>
                  <a:schemeClr val="accent3">
                    <a:lumMod val="90000"/>
                    <a:lumOff val="1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>
                <a:solidFill>
                  <a:schemeClr val="accent3">
                    <a:lumMod val="90000"/>
                    <a:lumOff val="10000"/>
                  </a:schemeClr>
                </a:solidFill>
                <a:latin typeface="Times New Roman" pitchFamily="18" charset="0"/>
                <a:cs typeface="Times New Roman" pitchFamily="18" charset="0"/>
              </a:rPr>
              <a:t>đầu</a:t>
            </a:r>
            <a:r>
              <a:rPr lang="en-US" b="1" dirty="0">
                <a:solidFill>
                  <a:schemeClr val="accent3">
                    <a:lumMod val="90000"/>
                    <a:lumOff val="1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>
                <a:solidFill>
                  <a:schemeClr val="accent3">
                    <a:lumMod val="90000"/>
                    <a:lumOff val="10000"/>
                  </a:schemeClr>
                </a:solidFill>
                <a:latin typeface="Times New Roman" pitchFamily="18" charset="0"/>
                <a:cs typeface="Times New Roman" pitchFamily="18" charset="0"/>
              </a:rPr>
              <a:t>của</a:t>
            </a:r>
            <a:r>
              <a:rPr lang="en-US" b="1" dirty="0">
                <a:solidFill>
                  <a:schemeClr val="accent3">
                    <a:lumMod val="90000"/>
                    <a:lumOff val="10000"/>
                  </a:schemeClr>
                </a:solidFill>
                <a:latin typeface="Times New Roman" pitchFamily="18" charset="0"/>
                <a:cs typeface="Times New Roman" pitchFamily="18" charset="0"/>
              </a:rPr>
              <a:t> game </a:t>
            </a:r>
            <a:r>
              <a:rPr lang="en-US" b="1" dirty="0" err="1">
                <a:solidFill>
                  <a:schemeClr val="accent3">
                    <a:lumMod val="90000"/>
                    <a:lumOff val="10000"/>
                  </a:schemeClr>
                </a:solidFill>
                <a:latin typeface="Times New Roman" pitchFamily="18" charset="0"/>
                <a:cs typeface="Times New Roman" pitchFamily="18" charset="0"/>
              </a:rPr>
              <a:t>đoán</a:t>
            </a:r>
            <a:r>
              <a:rPr lang="en-US" b="1" dirty="0">
                <a:solidFill>
                  <a:schemeClr val="accent3">
                    <a:lumMod val="90000"/>
                    <a:lumOff val="1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>
                <a:solidFill>
                  <a:schemeClr val="accent3">
                    <a:lumMod val="90000"/>
                    <a:lumOff val="10000"/>
                  </a:schemeClr>
                </a:solidFill>
                <a:latin typeface="Times New Roman" pitchFamily="18" charset="0"/>
                <a:cs typeface="Times New Roman" pitchFamily="18" charset="0"/>
              </a:rPr>
              <a:t>số</a:t>
            </a:r>
            <a:endParaRPr lang="en-US" b="1" dirty="0">
              <a:solidFill>
                <a:schemeClr val="accent3">
                  <a:lumMod val="90000"/>
                  <a:lumOff val="1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p37"/>
          <p:cNvSpPr txBox="1">
            <a:spLocks noGrp="1"/>
          </p:cNvSpPr>
          <p:nvPr>
            <p:ph type="title"/>
          </p:nvPr>
        </p:nvSpPr>
        <p:spPr>
          <a:xfrm>
            <a:off x="697475" y="588564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 err="1">
                <a:latin typeface="Times New Roman" pitchFamily="18" charset="0"/>
                <a:cs typeface="Times New Roman" pitchFamily="18" charset="0"/>
              </a:rPr>
              <a:t>Chơi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thử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nghiệm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95" name="Google Shape;895;p37"/>
          <p:cNvSpPr txBox="1">
            <a:spLocks noGrp="1"/>
          </p:cNvSpPr>
          <p:nvPr>
            <p:ph type="subTitle" idx="4294967295"/>
          </p:nvPr>
        </p:nvSpPr>
        <p:spPr>
          <a:xfrm>
            <a:off x="609600" y="1920687"/>
            <a:ext cx="3276600" cy="4179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>
              <a:buNone/>
            </a:pP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Ví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dụ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số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mà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bạn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nghĩ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cụ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thể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là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số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  “15” </a:t>
            </a: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trong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khoảng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từ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 “1” </a:t>
            </a: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đến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 “100”, </a:t>
            </a: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chúng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 ta </a:t>
            </a: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bắt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đầu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 “game </a:t>
            </a: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đoán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số</a:t>
            </a: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”.</a:t>
            </a:r>
            <a:endParaRPr sz="16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96" name="Google Shape;896;p37"/>
          <p:cNvSpPr txBox="1">
            <a:spLocks noGrp="1"/>
          </p:cNvSpPr>
          <p:nvPr>
            <p:ph type="title" idx="4294967295"/>
          </p:nvPr>
        </p:nvSpPr>
        <p:spPr>
          <a:xfrm>
            <a:off x="457200" y="1352551"/>
            <a:ext cx="2192525" cy="6095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 dirty="0" smtClean="0">
                <a:solidFill>
                  <a:schemeClr val="accent3">
                    <a:lumMod val="90000"/>
                    <a:lumOff val="10000"/>
                  </a:schemeClr>
                </a:solidFill>
                <a:latin typeface="Times New Roman" pitchFamily="18" charset="0"/>
                <a:cs typeface="Times New Roman" pitchFamily="18" charset="0"/>
              </a:rPr>
              <a:t>L</a:t>
            </a:r>
            <a:r>
              <a:rPr lang="en" sz="3100" dirty="0" smtClean="0">
                <a:solidFill>
                  <a:schemeClr val="accent3">
                    <a:lumMod val="90000"/>
                    <a:lumOff val="10000"/>
                  </a:schemeClr>
                </a:solidFill>
                <a:latin typeface="Times New Roman" pitchFamily="18" charset="0"/>
                <a:cs typeface="Times New Roman" pitchFamily="18" charset="0"/>
              </a:rPr>
              <a:t>ần đoán 1</a:t>
            </a:r>
            <a:endParaRPr sz="3100" dirty="0">
              <a:solidFill>
                <a:schemeClr val="accent3">
                  <a:lumMod val="90000"/>
                  <a:lumOff val="1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98" name="Google Shape;898;p37"/>
          <p:cNvSpPr txBox="1">
            <a:spLocks noGrp="1"/>
          </p:cNvSpPr>
          <p:nvPr>
            <p:ph type="subTitle" idx="4294967295"/>
          </p:nvPr>
        </p:nvSpPr>
        <p:spPr>
          <a:xfrm>
            <a:off x="4905150" y="3818400"/>
            <a:ext cx="2943450" cy="61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“</a:t>
            </a: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Số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của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bạn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nhỏ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hơn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 : 25?” </a:t>
            </a: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thì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chúng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 ta click </a:t>
            </a: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vào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nút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 Yes.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/>
          </a:p>
        </p:txBody>
      </p:sp>
      <p:sp>
        <p:nvSpPr>
          <p:cNvPr id="899" name="Google Shape;899;p37"/>
          <p:cNvSpPr txBox="1">
            <a:spLocks noGrp="1"/>
          </p:cNvSpPr>
          <p:nvPr>
            <p:ph type="title" idx="4294967295"/>
          </p:nvPr>
        </p:nvSpPr>
        <p:spPr>
          <a:xfrm>
            <a:off x="4800600" y="3228001"/>
            <a:ext cx="2743200" cy="5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 dirty="0" smtClean="0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L</a:t>
            </a:r>
            <a:r>
              <a:rPr lang="en" sz="3100" dirty="0" smtClean="0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ần đoán 2</a:t>
            </a:r>
            <a:endParaRPr sz="3100" dirty="0">
              <a:solidFill>
                <a:schemeClr val="dk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901" name="Google Shape;901;p37"/>
          <p:cNvGrpSpPr/>
          <p:nvPr/>
        </p:nvGrpSpPr>
        <p:grpSpPr>
          <a:xfrm>
            <a:off x="8004345" y="194542"/>
            <a:ext cx="1160841" cy="1690861"/>
            <a:chOff x="8122940" y="647781"/>
            <a:chExt cx="1160841" cy="1690861"/>
          </a:xfrm>
        </p:grpSpPr>
        <p:sp>
          <p:nvSpPr>
            <p:cNvPr id="902" name="Google Shape;902;p37"/>
            <p:cNvSpPr/>
            <p:nvPr/>
          </p:nvSpPr>
          <p:spPr>
            <a:xfrm>
              <a:off x="8334813" y="1543289"/>
              <a:ext cx="172882" cy="262426"/>
            </a:xfrm>
            <a:custGeom>
              <a:avLst/>
              <a:gdLst/>
              <a:ahLst/>
              <a:cxnLst/>
              <a:rect l="l" t="t" r="r" b="b"/>
              <a:pathLst>
                <a:path w="2228" h="3382" extrusionOk="0">
                  <a:moveTo>
                    <a:pt x="1168" y="0"/>
                  </a:moveTo>
                  <a:lnTo>
                    <a:pt x="1049" y="405"/>
                  </a:lnTo>
                  <a:cubicBezTo>
                    <a:pt x="894" y="917"/>
                    <a:pt x="572" y="1334"/>
                    <a:pt x="144" y="1584"/>
                  </a:cubicBezTo>
                  <a:lnTo>
                    <a:pt x="1" y="1655"/>
                  </a:lnTo>
                  <a:lnTo>
                    <a:pt x="144" y="1751"/>
                  </a:lnTo>
                  <a:cubicBezTo>
                    <a:pt x="560" y="2013"/>
                    <a:pt x="858" y="2453"/>
                    <a:pt x="977" y="2965"/>
                  </a:cubicBezTo>
                  <a:lnTo>
                    <a:pt x="1072" y="3382"/>
                  </a:lnTo>
                  <a:lnTo>
                    <a:pt x="1192" y="2965"/>
                  </a:lnTo>
                  <a:cubicBezTo>
                    <a:pt x="1334" y="2465"/>
                    <a:pt x="1656" y="2036"/>
                    <a:pt x="2084" y="1798"/>
                  </a:cubicBezTo>
                  <a:lnTo>
                    <a:pt x="2227" y="1715"/>
                  </a:lnTo>
                  <a:lnTo>
                    <a:pt x="2096" y="1632"/>
                  </a:lnTo>
                  <a:cubicBezTo>
                    <a:pt x="1680" y="1370"/>
                    <a:pt x="1382" y="929"/>
                    <a:pt x="1263" y="417"/>
                  </a:cubicBezTo>
                  <a:lnTo>
                    <a:pt x="1168" y="0"/>
                  </a:ln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37"/>
            <p:cNvSpPr/>
            <p:nvPr/>
          </p:nvSpPr>
          <p:spPr>
            <a:xfrm>
              <a:off x="8822286" y="2067215"/>
              <a:ext cx="253192" cy="271427"/>
            </a:xfrm>
            <a:custGeom>
              <a:avLst/>
              <a:gdLst/>
              <a:ahLst/>
              <a:cxnLst/>
              <a:rect l="l" t="t" r="r" b="b"/>
              <a:pathLst>
                <a:path w="3263" h="3498" extrusionOk="0">
                  <a:moveTo>
                    <a:pt x="1632" y="307"/>
                  </a:moveTo>
                  <a:lnTo>
                    <a:pt x="1799" y="795"/>
                  </a:lnTo>
                  <a:cubicBezTo>
                    <a:pt x="1918" y="1152"/>
                    <a:pt x="2180" y="1438"/>
                    <a:pt x="2537" y="1569"/>
                  </a:cubicBezTo>
                  <a:lnTo>
                    <a:pt x="2977" y="1747"/>
                  </a:lnTo>
                  <a:lnTo>
                    <a:pt x="2537" y="1914"/>
                  </a:lnTo>
                  <a:cubicBezTo>
                    <a:pt x="2191" y="2057"/>
                    <a:pt x="1918" y="2343"/>
                    <a:pt x="1799" y="2700"/>
                  </a:cubicBezTo>
                  <a:lnTo>
                    <a:pt x="1632" y="3188"/>
                  </a:lnTo>
                  <a:lnTo>
                    <a:pt x="1465" y="2700"/>
                  </a:lnTo>
                  <a:cubicBezTo>
                    <a:pt x="1346" y="2343"/>
                    <a:pt x="1072" y="2057"/>
                    <a:pt x="727" y="1914"/>
                  </a:cubicBezTo>
                  <a:lnTo>
                    <a:pt x="286" y="1747"/>
                  </a:lnTo>
                  <a:lnTo>
                    <a:pt x="727" y="1569"/>
                  </a:lnTo>
                  <a:cubicBezTo>
                    <a:pt x="1072" y="1438"/>
                    <a:pt x="1346" y="1152"/>
                    <a:pt x="1465" y="795"/>
                  </a:cubicBezTo>
                  <a:lnTo>
                    <a:pt x="1632" y="307"/>
                  </a:lnTo>
                  <a:close/>
                  <a:moveTo>
                    <a:pt x="1632" y="0"/>
                  </a:moveTo>
                  <a:cubicBezTo>
                    <a:pt x="1602" y="0"/>
                    <a:pt x="1572" y="15"/>
                    <a:pt x="1560" y="45"/>
                  </a:cubicBezTo>
                  <a:lnTo>
                    <a:pt x="1322" y="747"/>
                  </a:lnTo>
                  <a:cubicBezTo>
                    <a:pt x="1215" y="1057"/>
                    <a:pt x="977" y="1319"/>
                    <a:pt x="667" y="1438"/>
                  </a:cubicBezTo>
                  <a:lnTo>
                    <a:pt x="48" y="1676"/>
                  </a:lnTo>
                  <a:cubicBezTo>
                    <a:pt x="25" y="1688"/>
                    <a:pt x="1" y="1712"/>
                    <a:pt x="1" y="1747"/>
                  </a:cubicBezTo>
                  <a:cubicBezTo>
                    <a:pt x="1" y="1771"/>
                    <a:pt x="25" y="1807"/>
                    <a:pt x="48" y="1819"/>
                  </a:cubicBezTo>
                  <a:lnTo>
                    <a:pt x="667" y="2057"/>
                  </a:lnTo>
                  <a:cubicBezTo>
                    <a:pt x="977" y="2176"/>
                    <a:pt x="1227" y="2426"/>
                    <a:pt x="1322" y="2747"/>
                  </a:cubicBezTo>
                  <a:lnTo>
                    <a:pt x="1560" y="3450"/>
                  </a:lnTo>
                  <a:cubicBezTo>
                    <a:pt x="1572" y="3474"/>
                    <a:pt x="1596" y="3498"/>
                    <a:pt x="1632" y="3498"/>
                  </a:cubicBezTo>
                  <a:cubicBezTo>
                    <a:pt x="1668" y="3498"/>
                    <a:pt x="1691" y="3474"/>
                    <a:pt x="1703" y="3450"/>
                  </a:cubicBezTo>
                  <a:lnTo>
                    <a:pt x="1941" y="2747"/>
                  </a:lnTo>
                  <a:cubicBezTo>
                    <a:pt x="2049" y="2426"/>
                    <a:pt x="2287" y="2176"/>
                    <a:pt x="2596" y="2057"/>
                  </a:cubicBezTo>
                  <a:lnTo>
                    <a:pt x="3215" y="1819"/>
                  </a:lnTo>
                  <a:cubicBezTo>
                    <a:pt x="3251" y="1807"/>
                    <a:pt x="3263" y="1771"/>
                    <a:pt x="3263" y="1747"/>
                  </a:cubicBezTo>
                  <a:cubicBezTo>
                    <a:pt x="3263" y="1712"/>
                    <a:pt x="3251" y="1688"/>
                    <a:pt x="3215" y="1676"/>
                  </a:cubicBezTo>
                  <a:lnTo>
                    <a:pt x="2596" y="1438"/>
                  </a:lnTo>
                  <a:cubicBezTo>
                    <a:pt x="2287" y="1307"/>
                    <a:pt x="2049" y="1057"/>
                    <a:pt x="1941" y="747"/>
                  </a:cubicBezTo>
                  <a:lnTo>
                    <a:pt x="1703" y="45"/>
                  </a:lnTo>
                  <a:cubicBezTo>
                    <a:pt x="1691" y="15"/>
                    <a:pt x="1662" y="0"/>
                    <a:pt x="163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37"/>
            <p:cNvSpPr/>
            <p:nvPr/>
          </p:nvSpPr>
          <p:spPr>
            <a:xfrm>
              <a:off x="8122940" y="647781"/>
              <a:ext cx="341030" cy="366792"/>
            </a:xfrm>
            <a:custGeom>
              <a:avLst/>
              <a:gdLst/>
              <a:ahLst/>
              <a:cxnLst/>
              <a:rect l="l" t="t" r="r" b="b"/>
              <a:pathLst>
                <a:path w="4395" h="4727" extrusionOk="0">
                  <a:moveTo>
                    <a:pt x="2191" y="0"/>
                  </a:moveTo>
                  <a:lnTo>
                    <a:pt x="1858" y="988"/>
                  </a:lnTo>
                  <a:cubicBezTo>
                    <a:pt x="1703" y="1465"/>
                    <a:pt x="1334" y="1846"/>
                    <a:pt x="870" y="2024"/>
                  </a:cubicBezTo>
                  <a:lnTo>
                    <a:pt x="1" y="2369"/>
                  </a:lnTo>
                  <a:lnTo>
                    <a:pt x="870" y="2703"/>
                  </a:lnTo>
                  <a:cubicBezTo>
                    <a:pt x="1334" y="2893"/>
                    <a:pt x="1703" y="3262"/>
                    <a:pt x="1858" y="3739"/>
                  </a:cubicBezTo>
                  <a:lnTo>
                    <a:pt x="2191" y="4727"/>
                  </a:lnTo>
                  <a:lnTo>
                    <a:pt x="2525" y="3739"/>
                  </a:lnTo>
                  <a:cubicBezTo>
                    <a:pt x="2680" y="3262"/>
                    <a:pt x="3049" y="2893"/>
                    <a:pt x="3513" y="2703"/>
                  </a:cubicBezTo>
                  <a:lnTo>
                    <a:pt x="4394" y="2369"/>
                  </a:lnTo>
                  <a:lnTo>
                    <a:pt x="3513" y="2024"/>
                  </a:lnTo>
                  <a:cubicBezTo>
                    <a:pt x="3049" y="1846"/>
                    <a:pt x="2680" y="1465"/>
                    <a:pt x="2525" y="988"/>
                  </a:cubicBezTo>
                  <a:lnTo>
                    <a:pt x="2191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37"/>
            <p:cNvSpPr/>
            <p:nvPr/>
          </p:nvSpPr>
          <p:spPr>
            <a:xfrm>
              <a:off x="8832877" y="1184901"/>
              <a:ext cx="450905" cy="485124"/>
            </a:xfrm>
            <a:custGeom>
              <a:avLst/>
              <a:gdLst/>
              <a:ahLst/>
              <a:cxnLst/>
              <a:rect l="l" t="t" r="r" b="b"/>
              <a:pathLst>
                <a:path w="5811" h="6252" extrusionOk="0">
                  <a:moveTo>
                    <a:pt x="2906" y="0"/>
                  </a:moveTo>
                  <a:lnTo>
                    <a:pt x="2465" y="1310"/>
                  </a:lnTo>
                  <a:cubicBezTo>
                    <a:pt x="2251" y="1929"/>
                    <a:pt x="1775" y="2429"/>
                    <a:pt x="1156" y="2679"/>
                  </a:cubicBezTo>
                  <a:lnTo>
                    <a:pt x="1" y="3120"/>
                  </a:lnTo>
                  <a:lnTo>
                    <a:pt x="1156" y="3572"/>
                  </a:lnTo>
                  <a:cubicBezTo>
                    <a:pt x="1775" y="3810"/>
                    <a:pt x="2251" y="4322"/>
                    <a:pt x="2465" y="4942"/>
                  </a:cubicBezTo>
                  <a:lnTo>
                    <a:pt x="2906" y="6251"/>
                  </a:lnTo>
                  <a:lnTo>
                    <a:pt x="3346" y="4942"/>
                  </a:lnTo>
                  <a:cubicBezTo>
                    <a:pt x="3549" y="4322"/>
                    <a:pt x="4025" y="3810"/>
                    <a:pt x="4644" y="3572"/>
                  </a:cubicBezTo>
                  <a:lnTo>
                    <a:pt x="5811" y="3120"/>
                  </a:lnTo>
                  <a:lnTo>
                    <a:pt x="4644" y="2679"/>
                  </a:lnTo>
                  <a:cubicBezTo>
                    <a:pt x="4037" y="2429"/>
                    <a:pt x="3549" y="1929"/>
                    <a:pt x="3346" y="1310"/>
                  </a:cubicBezTo>
                  <a:lnTo>
                    <a:pt x="2906" y="0"/>
                  </a:ln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2" name="Picture 21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00" y="1536939"/>
            <a:ext cx="2628900" cy="1409700"/>
          </a:xfrm>
          <a:prstGeom prst="rect">
            <a:avLst/>
          </a:prstGeom>
        </p:spPr>
      </p:pic>
      <p:cxnSp>
        <p:nvCxnSpPr>
          <p:cNvPr id="23" name="Google Shape;897;p37"/>
          <p:cNvCxnSpPr/>
          <p:nvPr/>
        </p:nvCxnSpPr>
        <p:spPr>
          <a:xfrm>
            <a:off x="2572950" y="1733550"/>
            <a:ext cx="1488300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2" name="TextBox 1"/>
          <p:cNvSpPr txBox="1"/>
          <p:nvPr/>
        </p:nvSpPr>
        <p:spPr>
          <a:xfrm>
            <a:off x="6705600" y="1506484"/>
            <a:ext cx="18288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Times New Roman" pitchFamily="18" charset="0"/>
                <a:cs typeface="Times New Roman" pitchFamily="18" charset="0"/>
              </a:rPr>
              <a:t>Vì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số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của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mình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đang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nghĩ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là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số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“15”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nhỏ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hơn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“50”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nên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khi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máy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hỏi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“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Số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của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bạn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nhỏ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hơn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: 50?”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thì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chúng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ta click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vào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nút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Yes.</a:t>
            </a:r>
          </a:p>
          <a:p>
            <a:endParaRPr lang="en-US" dirty="0"/>
          </a:p>
        </p:txBody>
      </p:sp>
      <p:pic>
        <p:nvPicPr>
          <p:cNvPr id="25" name="Picture 24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996" y="3353903"/>
            <a:ext cx="2628900" cy="1409700"/>
          </a:xfrm>
          <a:prstGeom prst="rect">
            <a:avLst/>
          </a:prstGeom>
        </p:spPr>
      </p:pic>
      <p:grpSp>
        <p:nvGrpSpPr>
          <p:cNvPr id="26" name="Google Shape;906;p37"/>
          <p:cNvGrpSpPr/>
          <p:nvPr/>
        </p:nvGrpSpPr>
        <p:grpSpPr>
          <a:xfrm>
            <a:off x="-188599" y="2986652"/>
            <a:ext cx="1430151" cy="2102346"/>
            <a:chOff x="-188599" y="2986652"/>
            <a:chExt cx="1430151" cy="2102346"/>
          </a:xfrm>
        </p:grpSpPr>
        <p:sp>
          <p:nvSpPr>
            <p:cNvPr id="27" name="Google Shape;907;p37"/>
            <p:cNvSpPr/>
            <p:nvPr/>
          </p:nvSpPr>
          <p:spPr>
            <a:xfrm rot="10800000">
              <a:off x="763170" y="3649273"/>
              <a:ext cx="214952" cy="326287"/>
            </a:xfrm>
            <a:custGeom>
              <a:avLst/>
              <a:gdLst/>
              <a:ahLst/>
              <a:cxnLst/>
              <a:rect l="l" t="t" r="r" b="b"/>
              <a:pathLst>
                <a:path w="2228" h="3382" extrusionOk="0">
                  <a:moveTo>
                    <a:pt x="1168" y="0"/>
                  </a:moveTo>
                  <a:lnTo>
                    <a:pt x="1049" y="405"/>
                  </a:lnTo>
                  <a:cubicBezTo>
                    <a:pt x="894" y="917"/>
                    <a:pt x="572" y="1334"/>
                    <a:pt x="144" y="1584"/>
                  </a:cubicBezTo>
                  <a:lnTo>
                    <a:pt x="1" y="1655"/>
                  </a:lnTo>
                  <a:lnTo>
                    <a:pt x="144" y="1751"/>
                  </a:lnTo>
                  <a:cubicBezTo>
                    <a:pt x="560" y="2013"/>
                    <a:pt x="858" y="2453"/>
                    <a:pt x="977" y="2965"/>
                  </a:cubicBezTo>
                  <a:lnTo>
                    <a:pt x="1072" y="3382"/>
                  </a:lnTo>
                  <a:lnTo>
                    <a:pt x="1192" y="2965"/>
                  </a:lnTo>
                  <a:cubicBezTo>
                    <a:pt x="1334" y="2465"/>
                    <a:pt x="1656" y="2036"/>
                    <a:pt x="2084" y="1798"/>
                  </a:cubicBezTo>
                  <a:lnTo>
                    <a:pt x="2227" y="1715"/>
                  </a:lnTo>
                  <a:lnTo>
                    <a:pt x="2096" y="1632"/>
                  </a:lnTo>
                  <a:cubicBezTo>
                    <a:pt x="1680" y="1370"/>
                    <a:pt x="1382" y="929"/>
                    <a:pt x="1263" y="417"/>
                  </a:cubicBezTo>
                  <a:lnTo>
                    <a:pt x="1168" y="0"/>
                  </a:ln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908;p37"/>
            <p:cNvSpPr/>
            <p:nvPr/>
          </p:nvSpPr>
          <p:spPr>
            <a:xfrm rot="10800000">
              <a:off x="57219" y="2986652"/>
              <a:ext cx="314806" cy="337478"/>
            </a:xfrm>
            <a:custGeom>
              <a:avLst/>
              <a:gdLst/>
              <a:ahLst/>
              <a:cxnLst/>
              <a:rect l="l" t="t" r="r" b="b"/>
              <a:pathLst>
                <a:path w="3263" h="3498" extrusionOk="0">
                  <a:moveTo>
                    <a:pt x="1632" y="307"/>
                  </a:moveTo>
                  <a:lnTo>
                    <a:pt x="1799" y="795"/>
                  </a:lnTo>
                  <a:cubicBezTo>
                    <a:pt x="1918" y="1152"/>
                    <a:pt x="2180" y="1438"/>
                    <a:pt x="2537" y="1569"/>
                  </a:cubicBezTo>
                  <a:lnTo>
                    <a:pt x="2977" y="1747"/>
                  </a:lnTo>
                  <a:lnTo>
                    <a:pt x="2537" y="1914"/>
                  </a:lnTo>
                  <a:cubicBezTo>
                    <a:pt x="2191" y="2057"/>
                    <a:pt x="1918" y="2343"/>
                    <a:pt x="1799" y="2700"/>
                  </a:cubicBezTo>
                  <a:lnTo>
                    <a:pt x="1632" y="3188"/>
                  </a:lnTo>
                  <a:lnTo>
                    <a:pt x="1465" y="2700"/>
                  </a:lnTo>
                  <a:cubicBezTo>
                    <a:pt x="1346" y="2343"/>
                    <a:pt x="1072" y="2057"/>
                    <a:pt x="727" y="1914"/>
                  </a:cubicBezTo>
                  <a:lnTo>
                    <a:pt x="286" y="1747"/>
                  </a:lnTo>
                  <a:lnTo>
                    <a:pt x="727" y="1569"/>
                  </a:lnTo>
                  <a:cubicBezTo>
                    <a:pt x="1072" y="1438"/>
                    <a:pt x="1346" y="1152"/>
                    <a:pt x="1465" y="795"/>
                  </a:cubicBezTo>
                  <a:lnTo>
                    <a:pt x="1632" y="307"/>
                  </a:lnTo>
                  <a:close/>
                  <a:moveTo>
                    <a:pt x="1632" y="0"/>
                  </a:moveTo>
                  <a:cubicBezTo>
                    <a:pt x="1602" y="0"/>
                    <a:pt x="1572" y="15"/>
                    <a:pt x="1560" y="45"/>
                  </a:cubicBezTo>
                  <a:lnTo>
                    <a:pt x="1322" y="747"/>
                  </a:lnTo>
                  <a:cubicBezTo>
                    <a:pt x="1215" y="1057"/>
                    <a:pt x="977" y="1319"/>
                    <a:pt x="667" y="1438"/>
                  </a:cubicBezTo>
                  <a:lnTo>
                    <a:pt x="48" y="1676"/>
                  </a:lnTo>
                  <a:cubicBezTo>
                    <a:pt x="25" y="1688"/>
                    <a:pt x="1" y="1712"/>
                    <a:pt x="1" y="1747"/>
                  </a:cubicBezTo>
                  <a:cubicBezTo>
                    <a:pt x="1" y="1771"/>
                    <a:pt x="25" y="1807"/>
                    <a:pt x="48" y="1819"/>
                  </a:cubicBezTo>
                  <a:lnTo>
                    <a:pt x="667" y="2057"/>
                  </a:lnTo>
                  <a:cubicBezTo>
                    <a:pt x="977" y="2176"/>
                    <a:pt x="1227" y="2426"/>
                    <a:pt x="1322" y="2747"/>
                  </a:cubicBezTo>
                  <a:lnTo>
                    <a:pt x="1560" y="3450"/>
                  </a:lnTo>
                  <a:cubicBezTo>
                    <a:pt x="1572" y="3474"/>
                    <a:pt x="1596" y="3498"/>
                    <a:pt x="1632" y="3498"/>
                  </a:cubicBezTo>
                  <a:cubicBezTo>
                    <a:pt x="1668" y="3498"/>
                    <a:pt x="1691" y="3474"/>
                    <a:pt x="1703" y="3450"/>
                  </a:cubicBezTo>
                  <a:lnTo>
                    <a:pt x="1941" y="2747"/>
                  </a:lnTo>
                  <a:cubicBezTo>
                    <a:pt x="2049" y="2426"/>
                    <a:pt x="2287" y="2176"/>
                    <a:pt x="2596" y="2057"/>
                  </a:cubicBezTo>
                  <a:lnTo>
                    <a:pt x="3215" y="1819"/>
                  </a:lnTo>
                  <a:cubicBezTo>
                    <a:pt x="3251" y="1807"/>
                    <a:pt x="3263" y="1771"/>
                    <a:pt x="3263" y="1747"/>
                  </a:cubicBezTo>
                  <a:cubicBezTo>
                    <a:pt x="3263" y="1712"/>
                    <a:pt x="3251" y="1688"/>
                    <a:pt x="3215" y="1676"/>
                  </a:cubicBezTo>
                  <a:lnTo>
                    <a:pt x="2596" y="1438"/>
                  </a:lnTo>
                  <a:cubicBezTo>
                    <a:pt x="2287" y="1307"/>
                    <a:pt x="2049" y="1057"/>
                    <a:pt x="1941" y="747"/>
                  </a:cubicBezTo>
                  <a:lnTo>
                    <a:pt x="1703" y="45"/>
                  </a:lnTo>
                  <a:cubicBezTo>
                    <a:pt x="1691" y="15"/>
                    <a:pt x="1662" y="0"/>
                    <a:pt x="163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909;p37"/>
            <p:cNvSpPr/>
            <p:nvPr/>
          </p:nvSpPr>
          <p:spPr>
            <a:xfrm rot="10800000">
              <a:off x="817534" y="4632949"/>
              <a:ext cx="424019" cy="456049"/>
            </a:xfrm>
            <a:custGeom>
              <a:avLst/>
              <a:gdLst/>
              <a:ahLst/>
              <a:cxnLst/>
              <a:rect l="l" t="t" r="r" b="b"/>
              <a:pathLst>
                <a:path w="4395" h="4727" extrusionOk="0">
                  <a:moveTo>
                    <a:pt x="2191" y="0"/>
                  </a:moveTo>
                  <a:lnTo>
                    <a:pt x="1858" y="988"/>
                  </a:lnTo>
                  <a:cubicBezTo>
                    <a:pt x="1703" y="1465"/>
                    <a:pt x="1334" y="1846"/>
                    <a:pt x="870" y="2024"/>
                  </a:cubicBezTo>
                  <a:lnTo>
                    <a:pt x="1" y="2369"/>
                  </a:lnTo>
                  <a:lnTo>
                    <a:pt x="870" y="2703"/>
                  </a:lnTo>
                  <a:cubicBezTo>
                    <a:pt x="1334" y="2893"/>
                    <a:pt x="1703" y="3262"/>
                    <a:pt x="1858" y="3739"/>
                  </a:cubicBezTo>
                  <a:lnTo>
                    <a:pt x="2191" y="4727"/>
                  </a:lnTo>
                  <a:lnTo>
                    <a:pt x="2525" y="3739"/>
                  </a:lnTo>
                  <a:cubicBezTo>
                    <a:pt x="2680" y="3262"/>
                    <a:pt x="3049" y="2893"/>
                    <a:pt x="3513" y="2703"/>
                  </a:cubicBezTo>
                  <a:lnTo>
                    <a:pt x="4394" y="2369"/>
                  </a:lnTo>
                  <a:lnTo>
                    <a:pt x="3513" y="2024"/>
                  </a:lnTo>
                  <a:cubicBezTo>
                    <a:pt x="3049" y="1846"/>
                    <a:pt x="2680" y="1465"/>
                    <a:pt x="2525" y="988"/>
                  </a:cubicBezTo>
                  <a:lnTo>
                    <a:pt x="2191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910;p37"/>
            <p:cNvSpPr/>
            <p:nvPr/>
          </p:nvSpPr>
          <p:spPr>
            <a:xfrm rot="10800000">
              <a:off x="-188599" y="3822962"/>
              <a:ext cx="560631" cy="603177"/>
            </a:xfrm>
            <a:custGeom>
              <a:avLst/>
              <a:gdLst/>
              <a:ahLst/>
              <a:cxnLst/>
              <a:rect l="l" t="t" r="r" b="b"/>
              <a:pathLst>
                <a:path w="5811" h="6252" extrusionOk="0">
                  <a:moveTo>
                    <a:pt x="2906" y="0"/>
                  </a:moveTo>
                  <a:lnTo>
                    <a:pt x="2465" y="1310"/>
                  </a:lnTo>
                  <a:cubicBezTo>
                    <a:pt x="2251" y="1929"/>
                    <a:pt x="1775" y="2429"/>
                    <a:pt x="1156" y="2679"/>
                  </a:cubicBezTo>
                  <a:lnTo>
                    <a:pt x="1" y="3120"/>
                  </a:lnTo>
                  <a:lnTo>
                    <a:pt x="1156" y="3572"/>
                  </a:lnTo>
                  <a:cubicBezTo>
                    <a:pt x="1775" y="3810"/>
                    <a:pt x="2251" y="4322"/>
                    <a:pt x="2465" y="4942"/>
                  </a:cubicBezTo>
                  <a:lnTo>
                    <a:pt x="2906" y="6251"/>
                  </a:lnTo>
                  <a:lnTo>
                    <a:pt x="3346" y="4942"/>
                  </a:lnTo>
                  <a:cubicBezTo>
                    <a:pt x="3549" y="4322"/>
                    <a:pt x="4025" y="3810"/>
                    <a:pt x="4644" y="3572"/>
                  </a:cubicBezTo>
                  <a:lnTo>
                    <a:pt x="5811" y="3120"/>
                  </a:lnTo>
                  <a:lnTo>
                    <a:pt x="4644" y="2679"/>
                  </a:lnTo>
                  <a:cubicBezTo>
                    <a:pt x="4037" y="2429"/>
                    <a:pt x="3549" y="1929"/>
                    <a:pt x="3346" y="1310"/>
                  </a:cubicBezTo>
                  <a:lnTo>
                    <a:pt x="2906" y="0"/>
                  </a:ln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1" name="Google Shape;900;p37"/>
          <p:cNvCxnSpPr/>
          <p:nvPr/>
        </p:nvCxnSpPr>
        <p:spPr>
          <a:xfrm rot="10800000">
            <a:off x="3317100" y="3486150"/>
            <a:ext cx="1367400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oval" w="med" len="med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666750"/>
            <a:ext cx="1905000" cy="965200"/>
          </a:xfrm>
          <a:prstGeom prst="rect">
            <a:avLst/>
          </a:prstGeom>
        </p:spPr>
      </p:pic>
      <p:pic>
        <p:nvPicPr>
          <p:cNvPr id="4" name="Picture 3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0825" y="673100"/>
            <a:ext cx="2009775" cy="965200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2787650"/>
            <a:ext cx="1892300" cy="914400"/>
          </a:xfrm>
          <a:prstGeom prst="rect">
            <a:avLst/>
          </a:prstGeom>
        </p:spPr>
      </p:pic>
      <p:pic>
        <p:nvPicPr>
          <p:cNvPr id="6" name="Picture 5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0" y="2787650"/>
            <a:ext cx="1905000" cy="996950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457200" y="603250"/>
            <a:ext cx="1676400" cy="19558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err="1" smtClean="0">
                <a:latin typeface="Times New Roman" pitchFamily="18" charset="0"/>
                <a:cs typeface="Times New Roman" pitchFamily="18" charset="0"/>
              </a:rPr>
              <a:t>Tương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 smtClean="0">
                <a:latin typeface="Times New Roman" pitchFamily="18" charset="0"/>
                <a:cs typeface="Times New Roman" pitchFamily="18" charset="0"/>
              </a:rPr>
              <a:t>tự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 smtClean="0">
                <a:latin typeface="Times New Roman" pitchFamily="18" charset="0"/>
                <a:cs typeface="Times New Roman" pitchFamily="18" charset="0"/>
              </a:rPr>
              <a:t>như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 smtClean="0">
                <a:latin typeface="Times New Roman" pitchFamily="18" charset="0"/>
                <a:cs typeface="Times New Roman" pitchFamily="18" charset="0"/>
              </a:rPr>
              <a:t>trên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 smtClean="0">
                <a:latin typeface="Times New Roman" pitchFamily="18" charset="0"/>
                <a:cs typeface="Times New Roman" pitchFamily="18" charset="0"/>
              </a:rPr>
              <a:t>vì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>
                <a:latin typeface="Times New Roman" pitchFamily="18" charset="0"/>
                <a:cs typeface="Times New Roman" pitchFamily="18" charset="0"/>
              </a:rPr>
              <a:t>số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>
                <a:latin typeface="Times New Roman" pitchFamily="18" charset="0"/>
                <a:cs typeface="Times New Roman" pitchFamily="18" charset="0"/>
              </a:rPr>
              <a:t>của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>
                <a:latin typeface="Times New Roman" pitchFamily="18" charset="0"/>
                <a:cs typeface="Times New Roman" pitchFamily="18" charset="0"/>
              </a:rPr>
              <a:t>mình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>
                <a:latin typeface="Times New Roman" pitchFamily="18" charset="0"/>
                <a:cs typeface="Times New Roman" pitchFamily="18" charset="0"/>
              </a:rPr>
              <a:t>đang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>
                <a:latin typeface="Times New Roman" pitchFamily="18" charset="0"/>
                <a:cs typeface="Times New Roman" pitchFamily="18" charset="0"/>
              </a:rPr>
              <a:t>nghĩ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>
                <a:latin typeface="Times New Roman" pitchFamily="18" charset="0"/>
                <a:cs typeface="Times New Roman" pitchFamily="18" charset="0"/>
              </a:rPr>
              <a:t>là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>
                <a:latin typeface="Times New Roman" pitchFamily="18" charset="0"/>
                <a:cs typeface="Times New Roman" pitchFamily="18" charset="0"/>
              </a:rPr>
              <a:t>số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 “15” </a:t>
            </a:r>
            <a:r>
              <a:rPr lang="en-US" b="1" dirty="0" err="1">
                <a:latin typeface="Times New Roman" pitchFamily="18" charset="0"/>
                <a:cs typeface="Times New Roman" pitchFamily="18" charset="0"/>
              </a:rPr>
              <a:t>lớn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>
                <a:latin typeface="Times New Roman" pitchFamily="18" charset="0"/>
                <a:cs typeface="Times New Roman" pitchFamily="18" charset="0"/>
              </a:rPr>
              <a:t>hơn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 “13” </a:t>
            </a:r>
            <a:r>
              <a:rPr lang="en-US" b="1" dirty="0" err="1">
                <a:latin typeface="Times New Roman" pitchFamily="18" charset="0"/>
                <a:cs typeface="Times New Roman" pitchFamily="18" charset="0"/>
              </a:rPr>
              <a:t>nên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>
                <a:latin typeface="Times New Roman" pitchFamily="18" charset="0"/>
                <a:cs typeface="Times New Roman" pitchFamily="18" charset="0"/>
              </a:rPr>
              <a:t>khi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>
                <a:latin typeface="Times New Roman" pitchFamily="18" charset="0"/>
                <a:cs typeface="Times New Roman" pitchFamily="18" charset="0"/>
              </a:rPr>
              <a:t>máy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b="1" dirty="0" err="1">
                <a:latin typeface="Times New Roman" pitchFamily="18" charset="0"/>
                <a:cs typeface="Times New Roman" pitchFamily="18" charset="0"/>
              </a:rPr>
              <a:t>hỏi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r>
              <a:rPr lang="en-US" b="1" dirty="0">
                <a:latin typeface="Times New Roman" pitchFamily="18" charset="0"/>
                <a:cs typeface="Times New Roman" pitchFamily="18" charset="0"/>
              </a:rPr>
              <a:t>“</a:t>
            </a:r>
            <a:r>
              <a:rPr lang="en-US" b="1" dirty="0" err="1">
                <a:latin typeface="Times New Roman" pitchFamily="18" charset="0"/>
                <a:cs typeface="Times New Roman" pitchFamily="18" charset="0"/>
              </a:rPr>
              <a:t>Số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>
                <a:latin typeface="Times New Roman" pitchFamily="18" charset="0"/>
                <a:cs typeface="Times New Roman" pitchFamily="18" charset="0"/>
              </a:rPr>
              <a:t>của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>
                <a:latin typeface="Times New Roman" pitchFamily="18" charset="0"/>
                <a:cs typeface="Times New Roman" pitchFamily="18" charset="0"/>
              </a:rPr>
              <a:t>bạn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>
                <a:latin typeface="Times New Roman" pitchFamily="18" charset="0"/>
                <a:cs typeface="Times New Roman" pitchFamily="18" charset="0"/>
              </a:rPr>
              <a:t>nhỏ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>
                <a:latin typeface="Times New Roman" pitchFamily="18" charset="0"/>
                <a:cs typeface="Times New Roman" pitchFamily="18" charset="0"/>
              </a:rPr>
              <a:t>hơn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 : 13?” </a:t>
            </a:r>
            <a:r>
              <a:rPr lang="en-US" b="1" dirty="0" err="1">
                <a:latin typeface="Times New Roman" pitchFamily="18" charset="0"/>
                <a:cs typeface="Times New Roman" pitchFamily="18" charset="0"/>
              </a:rPr>
              <a:t>thì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>
                <a:latin typeface="Times New Roman" pitchFamily="18" charset="0"/>
                <a:cs typeface="Times New Roman" pitchFamily="18" charset="0"/>
              </a:rPr>
              <a:t>chúng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 ta click </a:t>
            </a:r>
            <a:r>
              <a:rPr lang="en-US" b="1" dirty="0" err="1">
                <a:latin typeface="Times New Roman" pitchFamily="18" charset="0"/>
                <a:cs typeface="Times New Roman" pitchFamily="18" charset="0"/>
              </a:rPr>
              <a:t>vào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>
                <a:latin typeface="Times New Roman" pitchFamily="18" charset="0"/>
                <a:cs typeface="Times New Roman" pitchFamily="18" charset="0"/>
              </a:rPr>
              <a:t>nút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 No.</a:t>
            </a:r>
          </a:p>
        </p:txBody>
      </p:sp>
      <p:sp>
        <p:nvSpPr>
          <p:cNvPr id="24" name="Rectangle 23"/>
          <p:cNvSpPr/>
          <p:nvPr/>
        </p:nvSpPr>
        <p:spPr>
          <a:xfrm>
            <a:off x="457200" y="2724150"/>
            <a:ext cx="1676400" cy="19050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err="1">
                <a:latin typeface="Times New Roman" pitchFamily="18" charset="0"/>
                <a:cs typeface="Times New Roman" pitchFamily="18" charset="0"/>
              </a:rPr>
              <a:t>Vì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>
                <a:latin typeface="Times New Roman" pitchFamily="18" charset="0"/>
                <a:cs typeface="Times New Roman" pitchFamily="18" charset="0"/>
              </a:rPr>
              <a:t>số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>
                <a:latin typeface="Times New Roman" pitchFamily="18" charset="0"/>
                <a:cs typeface="Times New Roman" pitchFamily="18" charset="0"/>
              </a:rPr>
              <a:t>của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>
                <a:latin typeface="Times New Roman" pitchFamily="18" charset="0"/>
                <a:cs typeface="Times New Roman" pitchFamily="18" charset="0"/>
              </a:rPr>
              <a:t>mình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>
                <a:latin typeface="Times New Roman" pitchFamily="18" charset="0"/>
                <a:cs typeface="Times New Roman" pitchFamily="18" charset="0"/>
              </a:rPr>
              <a:t>đang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>
                <a:latin typeface="Times New Roman" pitchFamily="18" charset="0"/>
                <a:cs typeface="Times New Roman" pitchFamily="18" charset="0"/>
              </a:rPr>
              <a:t>nghĩ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>
                <a:latin typeface="Times New Roman" pitchFamily="18" charset="0"/>
                <a:cs typeface="Times New Roman" pitchFamily="18" charset="0"/>
              </a:rPr>
              <a:t>là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>
                <a:latin typeface="Times New Roman" pitchFamily="18" charset="0"/>
                <a:cs typeface="Times New Roman" pitchFamily="18" charset="0"/>
              </a:rPr>
              <a:t>số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 “15” </a:t>
            </a:r>
            <a:r>
              <a:rPr lang="en-US" b="1" dirty="0" err="1">
                <a:latin typeface="Times New Roman" pitchFamily="18" charset="0"/>
                <a:cs typeface="Times New Roman" pitchFamily="18" charset="0"/>
              </a:rPr>
              <a:t>nhỏ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>
                <a:latin typeface="Times New Roman" pitchFamily="18" charset="0"/>
                <a:cs typeface="Times New Roman" pitchFamily="18" charset="0"/>
              </a:rPr>
              <a:t>hơn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 “16” </a:t>
            </a:r>
            <a:r>
              <a:rPr lang="en-US" b="1" dirty="0" err="1">
                <a:latin typeface="Times New Roman" pitchFamily="18" charset="0"/>
                <a:cs typeface="Times New Roman" pitchFamily="18" charset="0"/>
              </a:rPr>
              <a:t>nên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>
                <a:latin typeface="Times New Roman" pitchFamily="18" charset="0"/>
                <a:cs typeface="Times New Roman" pitchFamily="18" charset="0"/>
              </a:rPr>
              <a:t>khi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>
                <a:latin typeface="Times New Roman" pitchFamily="18" charset="0"/>
                <a:cs typeface="Times New Roman" pitchFamily="18" charset="0"/>
              </a:rPr>
              <a:t>máy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b="1" dirty="0" err="1">
                <a:latin typeface="Times New Roman" pitchFamily="18" charset="0"/>
                <a:cs typeface="Times New Roman" pitchFamily="18" charset="0"/>
              </a:rPr>
              <a:t>hỏi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r>
              <a:rPr lang="en-US" b="1" dirty="0">
                <a:latin typeface="Times New Roman" pitchFamily="18" charset="0"/>
                <a:cs typeface="Times New Roman" pitchFamily="18" charset="0"/>
              </a:rPr>
              <a:t>“</a:t>
            </a:r>
            <a:r>
              <a:rPr lang="en-US" b="1" dirty="0" err="1">
                <a:latin typeface="Times New Roman" pitchFamily="18" charset="0"/>
                <a:cs typeface="Times New Roman" pitchFamily="18" charset="0"/>
              </a:rPr>
              <a:t>Số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>
                <a:latin typeface="Times New Roman" pitchFamily="18" charset="0"/>
                <a:cs typeface="Times New Roman" pitchFamily="18" charset="0"/>
              </a:rPr>
              <a:t>của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>
                <a:latin typeface="Times New Roman" pitchFamily="18" charset="0"/>
                <a:cs typeface="Times New Roman" pitchFamily="18" charset="0"/>
              </a:rPr>
              <a:t>bạn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>
                <a:latin typeface="Times New Roman" pitchFamily="18" charset="0"/>
                <a:cs typeface="Times New Roman" pitchFamily="18" charset="0"/>
              </a:rPr>
              <a:t>nhỏ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>
                <a:latin typeface="Times New Roman" pitchFamily="18" charset="0"/>
                <a:cs typeface="Times New Roman" pitchFamily="18" charset="0"/>
              </a:rPr>
              <a:t>hơn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 : 16?” </a:t>
            </a:r>
            <a:r>
              <a:rPr lang="en-US" b="1" dirty="0" err="1">
                <a:latin typeface="Times New Roman" pitchFamily="18" charset="0"/>
                <a:cs typeface="Times New Roman" pitchFamily="18" charset="0"/>
              </a:rPr>
              <a:t>thì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>
                <a:latin typeface="Times New Roman" pitchFamily="18" charset="0"/>
                <a:cs typeface="Times New Roman" pitchFamily="18" charset="0"/>
              </a:rPr>
              <a:t>chúng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 ta click </a:t>
            </a:r>
            <a:r>
              <a:rPr lang="en-US" b="1" dirty="0" err="1">
                <a:latin typeface="Times New Roman" pitchFamily="18" charset="0"/>
                <a:cs typeface="Times New Roman" pitchFamily="18" charset="0"/>
              </a:rPr>
              <a:t>vào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>
                <a:latin typeface="Times New Roman" pitchFamily="18" charset="0"/>
                <a:cs typeface="Times New Roman" pitchFamily="18" charset="0"/>
              </a:rPr>
              <a:t>nút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 Yes.</a:t>
            </a:r>
          </a:p>
        </p:txBody>
      </p:sp>
      <p:sp>
        <p:nvSpPr>
          <p:cNvPr id="25" name="Rectangle 24"/>
          <p:cNvSpPr/>
          <p:nvPr/>
        </p:nvSpPr>
        <p:spPr>
          <a:xfrm>
            <a:off x="4749800" y="2774950"/>
            <a:ext cx="1676400" cy="19050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err="1">
                <a:latin typeface="Times New Roman" pitchFamily="18" charset="0"/>
                <a:cs typeface="Times New Roman" pitchFamily="18" charset="0"/>
              </a:rPr>
              <a:t>Vì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>
                <a:latin typeface="Times New Roman" pitchFamily="18" charset="0"/>
                <a:cs typeface="Times New Roman" pitchFamily="18" charset="0"/>
              </a:rPr>
              <a:t>số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>
                <a:latin typeface="Times New Roman" pitchFamily="18" charset="0"/>
                <a:cs typeface="Times New Roman" pitchFamily="18" charset="0"/>
              </a:rPr>
              <a:t>của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>
                <a:latin typeface="Times New Roman" pitchFamily="18" charset="0"/>
                <a:cs typeface="Times New Roman" pitchFamily="18" charset="0"/>
              </a:rPr>
              <a:t>mình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>
                <a:latin typeface="Times New Roman" pitchFamily="18" charset="0"/>
                <a:cs typeface="Times New Roman" pitchFamily="18" charset="0"/>
              </a:rPr>
              <a:t>đang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>
                <a:latin typeface="Times New Roman" pitchFamily="18" charset="0"/>
                <a:cs typeface="Times New Roman" pitchFamily="18" charset="0"/>
              </a:rPr>
              <a:t>nghĩ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>
                <a:latin typeface="Times New Roman" pitchFamily="18" charset="0"/>
                <a:cs typeface="Times New Roman" pitchFamily="18" charset="0"/>
              </a:rPr>
              <a:t>là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>
                <a:latin typeface="Times New Roman" pitchFamily="18" charset="0"/>
                <a:cs typeface="Times New Roman" pitchFamily="18" charset="0"/>
              </a:rPr>
              <a:t>số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 “15” </a:t>
            </a:r>
            <a:r>
              <a:rPr lang="en-US" b="1" dirty="0" err="1">
                <a:latin typeface="Times New Roman" pitchFamily="18" charset="0"/>
                <a:cs typeface="Times New Roman" pitchFamily="18" charset="0"/>
              </a:rPr>
              <a:t>lớn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>
                <a:latin typeface="Times New Roman" pitchFamily="18" charset="0"/>
                <a:cs typeface="Times New Roman" pitchFamily="18" charset="0"/>
              </a:rPr>
              <a:t>hơn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 “14” </a:t>
            </a:r>
            <a:r>
              <a:rPr lang="en-US" b="1" dirty="0" err="1">
                <a:latin typeface="Times New Roman" pitchFamily="18" charset="0"/>
                <a:cs typeface="Times New Roman" pitchFamily="18" charset="0"/>
              </a:rPr>
              <a:t>nên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>
                <a:latin typeface="Times New Roman" pitchFamily="18" charset="0"/>
                <a:cs typeface="Times New Roman" pitchFamily="18" charset="0"/>
              </a:rPr>
              <a:t>khi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>
                <a:latin typeface="Times New Roman" pitchFamily="18" charset="0"/>
                <a:cs typeface="Times New Roman" pitchFamily="18" charset="0"/>
              </a:rPr>
              <a:t>máy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b="1" dirty="0" err="1">
                <a:latin typeface="Times New Roman" pitchFamily="18" charset="0"/>
                <a:cs typeface="Times New Roman" pitchFamily="18" charset="0"/>
              </a:rPr>
              <a:t>hỏi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r>
              <a:rPr lang="en-US" b="1" dirty="0">
                <a:latin typeface="Times New Roman" pitchFamily="18" charset="0"/>
                <a:cs typeface="Times New Roman" pitchFamily="18" charset="0"/>
              </a:rPr>
              <a:t>“</a:t>
            </a:r>
            <a:r>
              <a:rPr lang="en-US" b="1" dirty="0" err="1">
                <a:latin typeface="Times New Roman" pitchFamily="18" charset="0"/>
                <a:cs typeface="Times New Roman" pitchFamily="18" charset="0"/>
              </a:rPr>
              <a:t>Số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>
                <a:latin typeface="Times New Roman" pitchFamily="18" charset="0"/>
                <a:cs typeface="Times New Roman" pitchFamily="18" charset="0"/>
              </a:rPr>
              <a:t>của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>
                <a:latin typeface="Times New Roman" pitchFamily="18" charset="0"/>
                <a:cs typeface="Times New Roman" pitchFamily="18" charset="0"/>
              </a:rPr>
              <a:t>bạn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>
                <a:latin typeface="Times New Roman" pitchFamily="18" charset="0"/>
                <a:cs typeface="Times New Roman" pitchFamily="18" charset="0"/>
              </a:rPr>
              <a:t>nhỏ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>
                <a:latin typeface="Times New Roman" pitchFamily="18" charset="0"/>
                <a:cs typeface="Times New Roman" pitchFamily="18" charset="0"/>
              </a:rPr>
              <a:t>hơn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 : 14?” </a:t>
            </a:r>
            <a:r>
              <a:rPr lang="en-US" b="1" dirty="0" err="1">
                <a:latin typeface="Times New Roman" pitchFamily="18" charset="0"/>
                <a:cs typeface="Times New Roman" pitchFamily="18" charset="0"/>
              </a:rPr>
              <a:t>thì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>
                <a:latin typeface="Times New Roman" pitchFamily="18" charset="0"/>
                <a:cs typeface="Times New Roman" pitchFamily="18" charset="0"/>
              </a:rPr>
              <a:t>chúng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 ta click </a:t>
            </a:r>
            <a:r>
              <a:rPr lang="en-US" b="1" dirty="0" err="1">
                <a:latin typeface="Times New Roman" pitchFamily="18" charset="0"/>
                <a:cs typeface="Times New Roman" pitchFamily="18" charset="0"/>
              </a:rPr>
              <a:t>vào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>
                <a:latin typeface="Times New Roman" pitchFamily="18" charset="0"/>
                <a:cs typeface="Times New Roman" pitchFamily="18" charset="0"/>
              </a:rPr>
              <a:t>nút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 No</a:t>
            </a:r>
            <a:r>
              <a:rPr lang="en-US" dirty="0"/>
              <a:t>.</a:t>
            </a:r>
          </a:p>
        </p:txBody>
      </p:sp>
      <p:sp>
        <p:nvSpPr>
          <p:cNvPr id="26" name="Rectangle 25"/>
          <p:cNvSpPr/>
          <p:nvPr/>
        </p:nvSpPr>
        <p:spPr>
          <a:xfrm>
            <a:off x="4724400" y="673100"/>
            <a:ext cx="1676400" cy="19050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err="1">
                <a:latin typeface="Times New Roman" pitchFamily="18" charset="0"/>
                <a:cs typeface="Times New Roman" pitchFamily="18" charset="0"/>
              </a:rPr>
              <a:t>Vì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>
                <a:latin typeface="Times New Roman" pitchFamily="18" charset="0"/>
                <a:cs typeface="Times New Roman" pitchFamily="18" charset="0"/>
              </a:rPr>
              <a:t>số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>
                <a:latin typeface="Times New Roman" pitchFamily="18" charset="0"/>
                <a:cs typeface="Times New Roman" pitchFamily="18" charset="0"/>
              </a:rPr>
              <a:t>của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>
                <a:latin typeface="Times New Roman" pitchFamily="18" charset="0"/>
                <a:cs typeface="Times New Roman" pitchFamily="18" charset="0"/>
              </a:rPr>
              <a:t>mình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>
                <a:latin typeface="Times New Roman" pitchFamily="18" charset="0"/>
                <a:cs typeface="Times New Roman" pitchFamily="18" charset="0"/>
              </a:rPr>
              <a:t>đang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>
                <a:latin typeface="Times New Roman" pitchFamily="18" charset="0"/>
                <a:cs typeface="Times New Roman" pitchFamily="18" charset="0"/>
              </a:rPr>
              <a:t>nghĩ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>
                <a:latin typeface="Times New Roman" pitchFamily="18" charset="0"/>
                <a:cs typeface="Times New Roman" pitchFamily="18" charset="0"/>
              </a:rPr>
              <a:t>là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>
                <a:latin typeface="Times New Roman" pitchFamily="18" charset="0"/>
                <a:cs typeface="Times New Roman" pitchFamily="18" charset="0"/>
              </a:rPr>
              <a:t>số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 “15” </a:t>
            </a:r>
            <a:r>
              <a:rPr lang="en-US" b="1" dirty="0" err="1">
                <a:latin typeface="Times New Roman" pitchFamily="18" charset="0"/>
                <a:cs typeface="Times New Roman" pitchFamily="18" charset="0"/>
              </a:rPr>
              <a:t>nhỏ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>
                <a:latin typeface="Times New Roman" pitchFamily="18" charset="0"/>
                <a:cs typeface="Times New Roman" pitchFamily="18" charset="0"/>
              </a:rPr>
              <a:t>hơn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 “19” </a:t>
            </a:r>
            <a:r>
              <a:rPr lang="en-US" b="1" dirty="0" err="1">
                <a:latin typeface="Times New Roman" pitchFamily="18" charset="0"/>
                <a:cs typeface="Times New Roman" pitchFamily="18" charset="0"/>
              </a:rPr>
              <a:t>nên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>
                <a:latin typeface="Times New Roman" pitchFamily="18" charset="0"/>
                <a:cs typeface="Times New Roman" pitchFamily="18" charset="0"/>
              </a:rPr>
              <a:t>khi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>
                <a:latin typeface="Times New Roman" pitchFamily="18" charset="0"/>
                <a:cs typeface="Times New Roman" pitchFamily="18" charset="0"/>
              </a:rPr>
              <a:t>máy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b="1" dirty="0" err="1">
                <a:latin typeface="Times New Roman" pitchFamily="18" charset="0"/>
                <a:cs typeface="Times New Roman" pitchFamily="18" charset="0"/>
              </a:rPr>
              <a:t>hỏi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r>
              <a:rPr lang="en-US" b="1" dirty="0">
                <a:latin typeface="Times New Roman" pitchFamily="18" charset="0"/>
                <a:cs typeface="Times New Roman" pitchFamily="18" charset="0"/>
              </a:rPr>
              <a:t>“</a:t>
            </a:r>
            <a:r>
              <a:rPr lang="en-US" b="1" dirty="0" err="1">
                <a:latin typeface="Times New Roman" pitchFamily="18" charset="0"/>
                <a:cs typeface="Times New Roman" pitchFamily="18" charset="0"/>
              </a:rPr>
              <a:t>Số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>
                <a:latin typeface="Times New Roman" pitchFamily="18" charset="0"/>
                <a:cs typeface="Times New Roman" pitchFamily="18" charset="0"/>
              </a:rPr>
              <a:t>của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>
                <a:latin typeface="Times New Roman" pitchFamily="18" charset="0"/>
                <a:cs typeface="Times New Roman" pitchFamily="18" charset="0"/>
              </a:rPr>
              <a:t>bạn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>
                <a:latin typeface="Times New Roman" pitchFamily="18" charset="0"/>
                <a:cs typeface="Times New Roman" pitchFamily="18" charset="0"/>
              </a:rPr>
              <a:t>nhỏ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>
                <a:latin typeface="Times New Roman" pitchFamily="18" charset="0"/>
                <a:cs typeface="Times New Roman" pitchFamily="18" charset="0"/>
              </a:rPr>
              <a:t>hơn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 : 19?” </a:t>
            </a:r>
            <a:r>
              <a:rPr lang="en-US" b="1" dirty="0" err="1">
                <a:latin typeface="Times New Roman" pitchFamily="18" charset="0"/>
                <a:cs typeface="Times New Roman" pitchFamily="18" charset="0"/>
              </a:rPr>
              <a:t>thì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>
                <a:latin typeface="Times New Roman" pitchFamily="18" charset="0"/>
                <a:cs typeface="Times New Roman" pitchFamily="18" charset="0"/>
              </a:rPr>
              <a:t>chúng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 ta click </a:t>
            </a:r>
            <a:r>
              <a:rPr lang="en-US" b="1" dirty="0" err="1">
                <a:latin typeface="Times New Roman" pitchFamily="18" charset="0"/>
                <a:cs typeface="Times New Roman" pitchFamily="18" charset="0"/>
              </a:rPr>
              <a:t>vào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>
                <a:latin typeface="Times New Roman" pitchFamily="18" charset="0"/>
                <a:cs typeface="Times New Roman" pitchFamily="18" charset="0"/>
              </a:rPr>
              <a:t>nút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 Yes.</a:t>
            </a:r>
          </a:p>
        </p:txBody>
      </p:sp>
      <p:cxnSp>
        <p:nvCxnSpPr>
          <p:cNvPr id="27" name="Google Shape;897;p37"/>
          <p:cNvCxnSpPr/>
          <p:nvPr/>
        </p:nvCxnSpPr>
        <p:spPr>
          <a:xfrm>
            <a:off x="2057400" y="742950"/>
            <a:ext cx="820350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9" name="Google Shape;897;p37"/>
          <p:cNvCxnSpPr/>
          <p:nvPr/>
        </p:nvCxnSpPr>
        <p:spPr>
          <a:xfrm>
            <a:off x="2057400" y="2876550"/>
            <a:ext cx="667950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31" name="Google Shape;897;p37"/>
          <p:cNvCxnSpPr/>
          <p:nvPr/>
        </p:nvCxnSpPr>
        <p:spPr>
          <a:xfrm>
            <a:off x="6096000" y="742950"/>
            <a:ext cx="820350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32" name="Google Shape;897;p37"/>
          <p:cNvCxnSpPr/>
          <p:nvPr/>
        </p:nvCxnSpPr>
        <p:spPr>
          <a:xfrm>
            <a:off x="6188075" y="2876550"/>
            <a:ext cx="820350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2121943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Google Shape;938;p38"/>
          <p:cNvSpPr txBox="1">
            <a:spLocks noGrp="1"/>
          </p:cNvSpPr>
          <p:nvPr>
            <p:ph type="title"/>
          </p:nvPr>
        </p:nvSpPr>
        <p:spPr>
          <a:xfrm>
            <a:off x="5705496" y="1462975"/>
            <a:ext cx="1751208" cy="48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smtClean="0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END GAME.</a:t>
            </a:r>
            <a:endParaRPr sz="2000" dirty="0">
              <a:solidFill>
                <a:schemeClr val="dk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947" name="Google Shape;947;p38"/>
          <p:cNvCxnSpPr/>
          <p:nvPr/>
        </p:nvCxnSpPr>
        <p:spPr>
          <a:xfrm>
            <a:off x="4572000" y="1707775"/>
            <a:ext cx="0" cy="27258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48" name="Google Shape;948;p38"/>
          <p:cNvCxnSpPr/>
          <p:nvPr/>
        </p:nvCxnSpPr>
        <p:spPr>
          <a:xfrm rot="10800000">
            <a:off x="5181600" y="3460750"/>
            <a:ext cx="27990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4" name="Picture 43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600" y="1873250"/>
            <a:ext cx="2628900" cy="14097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85800" y="1098175"/>
            <a:ext cx="1600200" cy="6096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LẦN ĐOÁN 7</a:t>
            </a:r>
            <a:r>
              <a:rPr lang="en-US" b="1" dirty="0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:</a:t>
            </a:r>
          </a:p>
        </p:txBody>
      </p:sp>
      <p:cxnSp>
        <p:nvCxnSpPr>
          <p:cNvPr id="47" name="Google Shape;897;p37"/>
          <p:cNvCxnSpPr/>
          <p:nvPr/>
        </p:nvCxnSpPr>
        <p:spPr>
          <a:xfrm>
            <a:off x="2191950" y="1581150"/>
            <a:ext cx="0" cy="406775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6" name="Oval 5"/>
          <p:cNvSpPr/>
          <p:nvPr/>
        </p:nvSpPr>
        <p:spPr>
          <a:xfrm>
            <a:off x="1905000" y="3409950"/>
            <a:ext cx="2438400" cy="1524000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9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Vì</a:t>
            </a:r>
            <a:r>
              <a:rPr lang="en-US" sz="9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9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số</a:t>
            </a:r>
            <a:r>
              <a:rPr lang="en-US" sz="9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9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của</a:t>
            </a:r>
            <a:r>
              <a:rPr lang="en-US" sz="9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9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mình</a:t>
            </a:r>
            <a:r>
              <a:rPr lang="en-US" sz="9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9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đang</a:t>
            </a:r>
            <a:r>
              <a:rPr lang="en-US" sz="9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9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nghĩ</a:t>
            </a:r>
            <a:r>
              <a:rPr lang="en-US" sz="9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9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là</a:t>
            </a:r>
            <a:r>
              <a:rPr lang="en-US" sz="9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9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số</a:t>
            </a:r>
            <a:r>
              <a:rPr lang="en-US" sz="9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“15” </a:t>
            </a:r>
            <a:r>
              <a:rPr lang="en-US" sz="9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nhưng</a:t>
            </a:r>
            <a:r>
              <a:rPr lang="en-US" sz="9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9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câu</a:t>
            </a:r>
            <a:r>
              <a:rPr lang="en-US" sz="9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9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hỏi</a:t>
            </a:r>
            <a:r>
              <a:rPr lang="en-US" sz="9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9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của</a:t>
            </a:r>
            <a:r>
              <a:rPr lang="en-US" sz="9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9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máy</a:t>
            </a:r>
            <a:r>
              <a:rPr lang="en-US" sz="9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9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hỏi</a:t>
            </a:r>
            <a:r>
              <a:rPr lang="en-US" sz="9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9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là</a:t>
            </a:r>
            <a:r>
              <a:rPr lang="en-US" sz="9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r>
              <a:rPr lang="en-US" sz="900" b="1" dirty="0">
                <a:latin typeface="Times New Roman" pitchFamily="18" charset="0"/>
                <a:cs typeface="Times New Roman" pitchFamily="18" charset="0"/>
              </a:rPr>
              <a:t>“</a:t>
            </a:r>
            <a:r>
              <a:rPr lang="en-US" sz="900" b="1" dirty="0" err="1">
                <a:latin typeface="Times New Roman" pitchFamily="18" charset="0"/>
                <a:cs typeface="Times New Roman" pitchFamily="18" charset="0"/>
              </a:rPr>
              <a:t>Số</a:t>
            </a:r>
            <a:r>
              <a:rPr lang="en-US" sz="9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900" b="1" dirty="0" err="1">
                <a:latin typeface="Times New Roman" pitchFamily="18" charset="0"/>
                <a:cs typeface="Times New Roman" pitchFamily="18" charset="0"/>
              </a:rPr>
              <a:t>của</a:t>
            </a:r>
            <a:r>
              <a:rPr lang="en-US" sz="9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900" b="1" dirty="0" err="1">
                <a:latin typeface="Times New Roman" pitchFamily="18" charset="0"/>
                <a:cs typeface="Times New Roman" pitchFamily="18" charset="0"/>
              </a:rPr>
              <a:t>bạn</a:t>
            </a:r>
            <a:r>
              <a:rPr lang="en-US" sz="9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900" b="1" dirty="0" err="1">
                <a:latin typeface="Times New Roman" pitchFamily="18" charset="0"/>
                <a:cs typeface="Times New Roman" pitchFamily="18" charset="0"/>
              </a:rPr>
              <a:t>nhỏ</a:t>
            </a:r>
            <a:r>
              <a:rPr lang="en-US" sz="9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900" b="1" dirty="0" err="1">
                <a:latin typeface="Times New Roman" pitchFamily="18" charset="0"/>
                <a:cs typeface="Times New Roman" pitchFamily="18" charset="0"/>
              </a:rPr>
              <a:t>hơn</a:t>
            </a:r>
            <a:r>
              <a:rPr lang="en-US" sz="900" b="1" dirty="0">
                <a:latin typeface="Times New Roman" pitchFamily="18" charset="0"/>
                <a:cs typeface="Times New Roman" pitchFamily="18" charset="0"/>
              </a:rPr>
              <a:t> : 15?” </a:t>
            </a:r>
            <a:r>
              <a:rPr lang="en-US" sz="900" b="1" dirty="0" err="1">
                <a:latin typeface="Times New Roman" pitchFamily="18" charset="0"/>
                <a:cs typeface="Times New Roman" pitchFamily="18" charset="0"/>
              </a:rPr>
              <a:t>nên</a:t>
            </a:r>
            <a:r>
              <a:rPr lang="en-US" sz="9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900" b="1" dirty="0" err="1">
                <a:latin typeface="Times New Roman" pitchFamily="18" charset="0"/>
                <a:cs typeface="Times New Roman" pitchFamily="18" charset="0"/>
              </a:rPr>
              <a:t>chúng</a:t>
            </a:r>
            <a:r>
              <a:rPr lang="en-US" sz="900" b="1" dirty="0">
                <a:latin typeface="Times New Roman" pitchFamily="18" charset="0"/>
                <a:cs typeface="Times New Roman" pitchFamily="18" charset="0"/>
              </a:rPr>
              <a:t> ta click </a:t>
            </a:r>
            <a:r>
              <a:rPr lang="en-US" sz="900" b="1" dirty="0" err="1">
                <a:latin typeface="Times New Roman" pitchFamily="18" charset="0"/>
                <a:cs typeface="Times New Roman" pitchFamily="18" charset="0"/>
              </a:rPr>
              <a:t>vào</a:t>
            </a:r>
            <a:r>
              <a:rPr lang="en-US" sz="9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900" b="1" dirty="0" err="1">
                <a:latin typeface="Times New Roman" pitchFamily="18" charset="0"/>
                <a:cs typeface="Times New Roman" pitchFamily="18" charset="0"/>
              </a:rPr>
              <a:t>nút</a:t>
            </a:r>
            <a:r>
              <a:rPr lang="en-US" sz="900" b="1" dirty="0">
                <a:latin typeface="Times New Roman" pitchFamily="18" charset="0"/>
                <a:cs typeface="Times New Roman" pitchFamily="18" charset="0"/>
              </a:rPr>
              <a:t> No.</a:t>
            </a:r>
          </a:p>
        </p:txBody>
      </p:sp>
      <p:cxnSp>
        <p:nvCxnSpPr>
          <p:cNvPr id="50" name="Google Shape;897;p37"/>
          <p:cNvCxnSpPr/>
          <p:nvPr/>
        </p:nvCxnSpPr>
        <p:spPr>
          <a:xfrm flipV="1">
            <a:off x="3505200" y="3207125"/>
            <a:ext cx="0" cy="355225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oval" w="med" len="med"/>
          </a:ln>
        </p:spPr>
      </p:cxnSp>
      <p:pic>
        <p:nvPicPr>
          <p:cNvPr id="52" name="Picture 51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3350" y="2058670"/>
            <a:ext cx="2750820" cy="121158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213350" y="3638550"/>
            <a:ext cx="276725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err="1">
                <a:latin typeface="Times New Roman" pitchFamily="18" charset="0"/>
                <a:cs typeface="Times New Roman" pitchFamily="18" charset="0"/>
              </a:rPr>
              <a:t>Sau</a:t>
            </a:r>
            <a:r>
              <a:rPr lang="en-US" sz="1800" b="1" dirty="0">
                <a:latin typeface="Times New Roman" pitchFamily="18" charset="0"/>
                <a:cs typeface="Times New Roman" pitchFamily="18" charset="0"/>
              </a:rPr>
              <a:t> 7 </a:t>
            </a:r>
            <a:r>
              <a:rPr lang="en-US" sz="1800" b="1" dirty="0" err="1">
                <a:latin typeface="Times New Roman" pitchFamily="18" charset="0"/>
                <a:cs typeface="Times New Roman" pitchFamily="18" charset="0"/>
              </a:rPr>
              <a:t>lần</a:t>
            </a:r>
            <a:r>
              <a:rPr lang="en-US" sz="18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800" b="1" dirty="0" err="1">
                <a:latin typeface="Times New Roman" pitchFamily="18" charset="0"/>
                <a:cs typeface="Times New Roman" pitchFamily="18" charset="0"/>
              </a:rPr>
              <a:t>đoán</a:t>
            </a:r>
            <a:r>
              <a:rPr lang="en-US" sz="18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800" b="1" dirty="0" err="1">
                <a:latin typeface="Times New Roman" pitchFamily="18" charset="0"/>
                <a:cs typeface="Times New Roman" pitchFamily="18" charset="0"/>
              </a:rPr>
              <a:t>thì</a:t>
            </a:r>
            <a:r>
              <a:rPr lang="en-US" sz="18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800" b="1" dirty="0" err="1">
                <a:latin typeface="Times New Roman" pitchFamily="18" charset="0"/>
                <a:cs typeface="Times New Roman" pitchFamily="18" charset="0"/>
              </a:rPr>
              <a:t>máy</a:t>
            </a:r>
            <a:r>
              <a:rPr lang="en-US" sz="18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800" b="1" dirty="0" err="1">
                <a:latin typeface="Times New Roman" pitchFamily="18" charset="0"/>
                <a:cs typeface="Times New Roman" pitchFamily="18" charset="0"/>
              </a:rPr>
              <a:t>đã</a:t>
            </a:r>
            <a:r>
              <a:rPr lang="en-US" sz="18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800" b="1" dirty="0" err="1">
                <a:latin typeface="Times New Roman" pitchFamily="18" charset="0"/>
                <a:cs typeface="Times New Roman" pitchFamily="18" charset="0"/>
              </a:rPr>
              <a:t>đoán</a:t>
            </a:r>
            <a:r>
              <a:rPr lang="en-US" sz="18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800" b="1" dirty="0" err="1">
                <a:latin typeface="Times New Roman" pitchFamily="18" charset="0"/>
                <a:cs typeface="Times New Roman" pitchFamily="18" charset="0"/>
              </a:rPr>
              <a:t>đúng</a:t>
            </a:r>
            <a:r>
              <a:rPr lang="en-US" sz="18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800" b="1" dirty="0" err="1">
                <a:latin typeface="Times New Roman" pitchFamily="18" charset="0"/>
                <a:cs typeface="Times New Roman" pitchFamily="18" charset="0"/>
              </a:rPr>
              <a:t>số</a:t>
            </a:r>
            <a:r>
              <a:rPr lang="en-US" sz="18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800" b="1" dirty="0" err="1">
                <a:latin typeface="Times New Roman" pitchFamily="18" charset="0"/>
                <a:cs typeface="Times New Roman" pitchFamily="18" charset="0"/>
              </a:rPr>
              <a:t>của</a:t>
            </a:r>
            <a:r>
              <a:rPr lang="en-US" sz="18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800" b="1" dirty="0" err="1">
                <a:latin typeface="Times New Roman" pitchFamily="18" charset="0"/>
                <a:cs typeface="Times New Roman" pitchFamily="18" charset="0"/>
              </a:rPr>
              <a:t>mình</a:t>
            </a:r>
            <a:r>
              <a:rPr lang="en-US" sz="18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800" b="1" dirty="0" err="1">
                <a:latin typeface="Times New Roman" pitchFamily="18" charset="0"/>
                <a:cs typeface="Times New Roman" pitchFamily="18" charset="0"/>
              </a:rPr>
              <a:t>đang</a:t>
            </a:r>
            <a:r>
              <a:rPr lang="en-US" sz="18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800" b="1" dirty="0" err="1">
                <a:latin typeface="Times New Roman" pitchFamily="18" charset="0"/>
                <a:cs typeface="Times New Roman" pitchFamily="18" charset="0"/>
              </a:rPr>
              <a:t>nghĩ</a:t>
            </a:r>
            <a:r>
              <a:rPr lang="en-US" sz="18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800" b="1" dirty="0" err="1">
                <a:latin typeface="Times New Roman" pitchFamily="18" charset="0"/>
                <a:cs typeface="Times New Roman" pitchFamily="18" charset="0"/>
              </a:rPr>
              <a:t>và</a:t>
            </a:r>
            <a:r>
              <a:rPr lang="en-US" sz="18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800" b="1" dirty="0" err="1">
                <a:latin typeface="Times New Roman" pitchFamily="18" charset="0"/>
                <a:cs typeface="Times New Roman" pitchFamily="18" charset="0"/>
              </a:rPr>
              <a:t>dừng</a:t>
            </a:r>
            <a:r>
              <a:rPr lang="en-US" sz="18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800" b="1" dirty="0" smtClean="0">
                <a:latin typeface="Times New Roman" pitchFamily="18" charset="0"/>
                <a:cs typeface="Times New Roman" pitchFamily="18" charset="0"/>
              </a:rPr>
              <a:t>game.</a:t>
            </a:r>
            <a:endParaRPr lang="en-US" sz="1800" b="1" dirty="0">
              <a:latin typeface="Times New Roman" pitchFamily="18" charset="0"/>
              <a:cs typeface="Times New Roman" pitchFamily="18" charset="0"/>
            </a:endParaRP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50"/>
          <p:cNvSpPr txBox="1">
            <a:spLocks noGrp="1"/>
          </p:cNvSpPr>
          <p:nvPr>
            <p:ph type="title"/>
          </p:nvPr>
        </p:nvSpPr>
        <p:spPr>
          <a:xfrm>
            <a:off x="228600" y="113101"/>
            <a:ext cx="8397452" cy="19252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400" dirty="0"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sz="1400" dirty="0">
                <a:latin typeface="Times New Roman" pitchFamily="18" charset="0"/>
                <a:cs typeface="Times New Roman" pitchFamily="18" charset="0"/>
              </a:rPr>
            </a:br>
            <a:endParaRPr sz="1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627" name="Google Shape;1627;p50"/>
          <p:cNvSpPr/>
          <p:nvPr/>
        </p:nvSpPr>
        <p:spPr>
          <a:xfrm>
            <a:off x="7973917" y="2611602"/>
            <a:ext cx="299362" cy="440740"/>
          </a:xfrm>
          <a:custGeom>
            <a:avLst/>
            <a:gdLst/>
            <a:ahLst/>
            <a:cxnLst/>
            <a:rect l="l" t="t" r="r" b="b"/>
            <a:pathLst>
              <a:path w="3858" h="5680" extrusionOk="0">
                <a:moveTo>
                  <a:pt x="1929" y="0"/>
                </a:moveTo>
                <a:lnTo>
                  <a:pt x="1679" y="941"/>
                </a:lnTo>
                <a:cubicBezTo>
                  <a:pt x="1489" y="1643"/>
                  <a:pt x="1024" y="2238"/>
                  <a:pt x="393" y="2608"/>
                </a:cubicBezTo>
                <a:lnTo>
                  <a:pt x="0" y="2834"/>
                </a:lnTo>
                <a:lnTo>
                  <a:pt x="393" y="3072"/>
                </a:lnTo>
                <a:cubicBezTo>
                  <a:pt x="1024" y="3441"/>
                  <a:pt x="1489" y="4036"/>
                  <a:pt x="1679" y="4739"/>
                </a:cubicBezTo>
                <a:lnTo>
                  <a:pt x="1929" y="5679"/>
                </a:lnTo>
                <a:lnTo>
                  <a:pt x="2179" y="4739"/>
                </a:lnTo>
                <a:cubicBezTo>
                  <a:pt x="2370" y="4036"/>
                  <a:pt x="2834" y="3441"/>
                  <a:pt x="3453" y="3072"/>
                </a:cubicBezTo>
                <a:lnTo>
                  <a:pt x="3858" y="2834"/>
                </a:lnTo>
                <a:lnTo>
                  <a:pt x="3453" y="2608"/>
                </a:lnTo>
                <a:cubicBezTo>
                  <a:pt x="2822" y="2238"/>
                  <a:pt x="2370" y="1643"/>
                  <a:pt x="2179" y="941"/>
                </a:cubicBezTo>
                <a:lnTo>
                  <a:pt x="1929" y="0"/>
                </a:lnTo>
                <a:close/>
              </a:path>
            </a:pathLst>
          </a:custGeom>
          <a:solidFill>
            <a:schemeClr val="accent5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8" name="Google Shape;1628;p50"/>
          <p:cNvSpPr/>
          <p:nvPr/>
        </p:nvSpPr>
        <p:spPr>
          <a:xfrm>
            <a:off x="7162800" y="0"/>
            <a:ext cx="172882" cy="262426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4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9" name="Google Shape;1629;p50"/>
          <p:cNvSpPr/>
          <p:nvPr/>
        </p:nvSpPr>
        <p:spPr>
          <a:xfrm>
            <a:off x="8382000" y="0"/>
            <a:ext cx="341030" cy="366792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0" name="Google Shape;1630;p50"/>
          <p:cNvSpPr/>
          <p:nvPr/>
        </p:nvSpPr>
        <p:spPr>
          <a:xfrm>
            <a:off x="8626052" y="631376"/>
            <a:ext cx="450905" cy="485124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1" name="Google Shape;1631;p50"/>
          <p:cNvSpPr/>
          <p:nvPr/>
        </p:nvSpPr>
        <p:spPr>
          <a:xfrm>
            <a:off x="8747635" y="1962150"/>
            <a:ext cx="172882" cy="262426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4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26" name="Picture 2" descr="Kanahei&amp;#39;s Piske &amp;amp; Usagi Come to Life! 3 | Line Sticker | Usagi, Line  sticker, Cute stickers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8600" y="3257550"/>
            <a:ext cx="3048000" cy="2209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in by Alter Rhymester on Thank you ✡⛬⚴ | Line sticker, Usagi, Fun stickers"/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2571750"/>
            <a:ext cx="3524250" cy="270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Best Snake Code GIFs | Gfycat"/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2565400"/>
            <a:ext cx="2737378" cy="1797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362200" y="1116499"/>
            <a:ext cx="511492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u="sng" dirty="0" err="1" smtClean="0">
                <a:ln/>
                <a:solidFill>
                  <a:schemeClr val="accent3"/>
                </a:solidFill>
                <a:latin typeface="Times New Roman" pitchFamily="18" charset="0"/>
                <a:cs typeface="Times New Roman" pitchFamily="18" charset="0"/>
              </a:rPr>
              <a:t>Cảm</a:t>
            </a:r>
            <a:r>
              <a:rPr lang="en-US" sz="2800" b="1" u="sng" dirty="0" smtClean="0">
                <a:ln/>
                <a:solidFill>
                  <a:schemeClr val="accent3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u="sng" dirty="0" err="1" smtClean="0">
                <a:ln/>
                <a:solidFill>
                  <a:schemeClr val="accent3"/>
                </a:solidFill>
                <a:latin typeface="Times New Roman" pitchFamily="18" charset="0"/>
                <a:cs typeface="Times New Roman" pitchFamily="18" charset="0"/>
              </a:rPr>
              <a:t>ơn</a:t>
            </a:r>
            <a:r>
              <a:rPr lang="en-US" sz="2800" b="1" u="sng" dirty="0" smtClean="0">
                <a:ln/>
                <a:solidFill>
                  <a:schemeClr val="accent3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u="sng" dirty="0" err="1" smtClean="0">
                <a:ln/>
                <a:solidFill>
                  <a:schemeClr val="accent3"/>
                </a:solidFill>
                <a:latin typeface="Times New Roman" pitchFamily="18" charset="0"/>
                <a:cs typeface="Times New Roman" pitchFamily="18" charset="0"/>
              </a:rPr>
              <a:t>mọi</a:t>
            </a:r>
            <a:r>
              <a:rPr lang="en-US" sz="2800" b="1" u="sng" dirty="0" smtClean="0">
                <a:ln/>
                <a:solidFill>
                  <a:schemeClr val="accent3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u="sng" dirty="0" err="1" smtClean="0">
                <a:ln/>
                <a:solidFill>
                  <a:schemeClr val="accent3"/>
                </a:solidFill>
                <a:latin typeface="Times New Roman" pitchFamily="18" charset="0"/>
                <a:cs typeface="Times New Roman" pitchFamily="18" charset="0"/>
              </a:rPr>
              <a:t>người</a:t>
            </a:r>
            <a:r>
              <a:rPr lang="en-US" sz="2800" b="1" u="sng" dirty="0" smtClean="0">
                <a:ln/>
                <a:solidFill>
                  <a:schemeClr val="accent3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u="sng" dirty="0" err="1" smtClean="0">
                <a:ln/>
                <a:solidFill>
                  <a:schemeClr val="accent3"/>
                </a:solidFill>
                <a:latin typeface="Times New Roman" pitchFamily="18" charset="0"/>
                <a:cs typeface="Times New Roman" pitchFamily="18" charset="0"/>
              </a:rPr>
              <a:t>đã</a:t>
            </a:r>
            <a:r>
              <a:rPr lang="en-US" sz="2800" b="1" u="sng" dirty="0" smtClean="0">
                <a:ln/>
                <a:solidFill>
                  <a:schemeClr val="accent3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u="sng" dirty="0" err="1" smtClean="0">
                <a:ln/>
                <a:solidFill>
                  <a:schemeClr val="accent3"/>
                </a:solidFill>
                <a:latin typeface="Times New Roman" pitchFamily="18" charset="0"/>
                <a:cs typeface="Times New Roman" pitchFamily="18" charset="0"/>
              </a:rPr>
              <a:t>lắng</a:t>
            </a:r>
            <a:r>
              <a:rPr lang="en-US" sz="2800" b="1" u="sng" dirty="0" smtClean="0">
                <a:ln/>
                <a:solidFill>
                  <a:schemeClr val="accent3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u="sng" dirty="0" err="1" smtClean="0">
                <a:ln/>
                <a:solidFill>
                  <a:schemeClr val="accent3"/>
                </a:solidFill>
                <a:latin typeface="Times New Roman" pitchFamily="18" charset="0"/>
                <a:cs typeface="Times New Roman" pitchFamily="18" charset="0"/>
              </a:rPr>
              <a:t>nghe</a:t>
            </a:r>
            <a:r>
              <a:rPr lang="en-US" sz="2800" b="1" u="sng" dirty="0" smtClean="0">
                <a:ln/>
                <a:solidFill>
                  <a:schemeClr val="accent3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u="sng" dirty="0" err="1" smtClean="0">
                <a:ln/>
                <a:solidFill>
                  <a:schemeClr val="accent3"/>
                </a:solidFill>
                <a:latin typeface="Times New Roman" pitchFamily="18" charset="0"/>
                <a:cs typeface="Times New Roman" pitchFamily="18" charset="0"/>
              </a:rPr>
              <a:t>phần</a:t>
            </a:r>
            <a:r>
              <a:rPr lang="en-US" sz="2800" b="1" u="sng" dirty="0" smtClean="0">
                <a:ln/>
                <a:solidFill>
                  <a:schemeClr val="accent3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u="sng" dirty="0" err="1" smtClean="0">
                <a:ln/>
                <a:solidFill>
                  <a:schemeClr val="accent3"/>
                </a:solidFill>
                <a:latin typeface="Times New Roman" pitchFamily="18" charset="0"/>
                <a:cs typeface="Times New Roman" pitchFamily="18" charset="0"/>
              </a:rPr>
              <a:t>trình</a:t>
            </a:r>
            <a:r>
              <a:rPr lang="en-US" sz="2800" b="1" u="sng" dirty="0" smtClean="0">
                <a:ln/>
                <a:solidFill>
                  <a:schemeClr val="accent3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u="sng" dirty="0" err="1" smtClean="0">
                <a:ln/>
                <a:solidFill>
                  <a:schemeClr val="accent3"/>
                </a:solidFill>
                <a:latin typeface="Times New Roman" pitchFamily="18" charset="0"/>
                <a:cs typeface="Times New Roman" pitchFamily="18" charset="0"/>
              </a:rPr>
              <a:t>bày</a:t>
            </a:r>
            <a:r>
              <a:rPr lang="en-US" sz="2800" b="1" u="sng" dirty="0" smtClean="0">
                <a:ln/>
                <a:solidFill>
                  <a:schemeClr val="accent3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u="sng" dirty="0" err="1" smtClean="0">
                <a:ln/>
                <a:solidFill>
                  <a:schemeClr val="accent3"/>
                </a:solidFill>
                <a:latin typeface="Times New Roman" pitchFamily="18" charset="0"/>
                <a:cs typeface="Times New Roman" pitchFamily="18" charset="0"/>
              </a:rPr>
              <a:t>của</a:t>
            </a:r>
            <a:r>
              <a:rPr lang="en-US" sz="2800" b="1" u="sng" dirty="0" smtClean="0">
                <a:ln/>
                <a:solidFill>
                  <a:schemeClr val="accent3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u="sng" dirty="0" err="1" smtClean="0">
                <a:ln/>
                <a:solidFill>
                  <a:schemeClr val="accent3"/>
                </a:solidFill>
                <a:latin typeface="Times New Roman" pitchFamily="18" charset="0"/>
                <a:cs typeface="Times New Roman" pitchFamily="18" charset="0"/>
              </a:rPr>
              <a:t>nhóm</a:t>
            </a:r>
            <a:endParaRPr lang="en-US" sz="2800" b="1" dirty="0">
              <a:ln/>
              <a:solidFill>
                <a:schemeClr val="accent3"/>
              </a:solidFill>
            </a:endParaRPr>
          </a:p>
        </p:txBody>
      </p:sp>
      <p:pic>
        <p:nvPicPr>
          <p:cNvPr id="2050" name="Picture 2" descr="Hình động đẹp - Hoa hồng xanh 3 | Loài hoa kỳ lạ, Hoa hồng, Hoa"/>
          <p:cNvPicPr>
            <a:picLocks noChangeAspect="1" noChangeArrowheads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9780" y="1579140"/>
            <a:ext cx="1333499" cy="1171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Ảnh động đẹp | Bác sĩ Lê Trung Ngân"/>
          <p:cNvPicPr>
            <a:picLocks noChangeAspect="1" noChangeArrowheads="1" noCrop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8600" y="-101600"/>
            <a:ext cx="9556746" cy="533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Đối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danh</a:t>
            </a:r>
            <a:r>
              <a:rPr lang="en-US" dirty="0"/>
              <a:t> </a:t>
            </a:r>
            <a:r>
              <a:rPr lang="en-US" dirty="0" err="1"/>
              <a:t>sách</a:t>
            </a:r>
            <a:r>
              <a:rPr lang="en-US" dirty="0"/>
              <a:t> </a:t>
            </a:r>
            <a:r>
              <a:rPr lang="en-US" dirty="0" err="1"/>
              <a:t>lớn</a:t>
            </a:r>
            <a:r>
              <a:rPr lang="en-US" dirty="0"/>
              <a:t>, </a:t>
            </a:r>
            <a:r>
              <a:rPr lang="en-US" dirty="0" err="1"/>
              <a:t>thuật</a:t>
            </a:r>
            <a:r>
              <a:rPr lang="en-US" dirty="0"/>
              <a:t> </a:t>
            </a:r>
            <a:r>
              <a:rPr lang="en-US" dirty="0" err="1"/>
              <a:t>toán</a:t>
            </a:r>
            <a:r>
              <a:rPr lang="en-US" dirty="0"/>
              <a:t> </a:t>
            </a:r>
            <a:r>
              <a:rPr lang="en-US" dirty="0" err="1"/>
              <a:t>này</a:t>
            </a:r>
            <a:r>
              <a:rPr lang="en-US" dirty="0"/>
              <a:t> </a:t>
            </a:r>
            <a:r>
              <a:rPr lang="en-US" dirty="0" err="1"/>
              <a:t>tốt</a:t>
            </a:r>
            <a:r>
              <a:rPr lang="en-US" dirty="0"/>
              <a:t> </a:t>
            </a:r>
            <a:r>
              <a:rPr lang="en-US" dirty="0" err="1"/>
              <a:t>hơn</a:t>
            </a:r>
            <a:r>
              <a:rPr lang="en-US" dirty="0"/>
              <a:t> </a:t>
            </a:r>
            <a:r>
              <a:rPr lang="en-US" dirty="0" err="1"/>
              <a:t>hẳn</a:t>
            </a:r>
            <a:r>
              <a:rPr lang="en-US" dirty="0"/>
              <a:t> </a:t>
            </a:r>
            <a:r>
              <a:rPr lang="en-US" dirty="0" err="1"/>
              <a:t>tìm</a:t>
            </a:r>
            <a:r>
              <a:rPr lang="en-US" dirty="0"/>
              <a:t> </a:t>
            </a:r>
            <a:r>
              <a:rPr lang="en-US" dirty="0" err="1"/>
              <a:t>kiếm</a:t>
            </a:r>
            <a:r>
              <a:rPr lang="en-US" dirty="0"/>
              <a:t> </a:t>
            </a:r>
            <a:r>
              <a:rPr lang="en-US" dirty="0" err="1"/>
              <a:t>tuyến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, </a:t>
            </a:r>
            <a:r>
              <a:rPr lang="en-US" dirty="0" err="1"/>
              <a:t>nhưng</a:t>
            </a:r>
            <a:r>
              <a:rPr lang="en-US" dirty="0"/>
              <a:t> </a:t>
            </a:r>
            <a:r>
              <a:rPr lang="en-US" dirty="0" err="1"/>
              <a:t>nó</a:t>
            </a:r>
            <a:r>
              <a:rPr lang="en-US" dirty="0"/>
              <a:t> </a:t>
            </a:r>
            <a:r>
              <a:rPr lang="en-US" dirty="0" err="1"/>
              <a:t>đòi</a:t>
            </a:r>
            <a:r>
              <a:rPr lang="en-US" dirty="0"/>
              <a:t> </a:t>
            </a:r>
            <a:r>
              <a:rPr lang="en-US" dirty="0" err="1"/>
              <a:t>hỏi</a:t>
            </a:r>
            <a:r>
              <a:rPr lang="en-US" dirty="0"/>
              <a:t> </a:t>
            </a:r>
            <a:r>
              <a:rPr lang="en-US" b="1" dirty="0" err="1"/>
              <a:t>danh</a:t>
            </a:r>
            <a:r>
              <a:rPr lang="en-US" b="1" dirty="0"/>
              <a:t> </a:t>
            </a:r>
            <a:r>
              <a:rPr lang="en-US" b="1" dirty="0" err="1"/>
              <a:t>sách</a:t>
            </a:r>
            <a:r>
              <a:rPr lang="en-US" b="1" dirty="0"/>
              <a:t> </a:t>
            </a:r>
            <a:r>
              <a:rPr lang="en-US" b="1" dirty="0" err="1"/>
              <a:t>phải</a:t>
            </a:r>
            <a:r>
              <a:rPr lang="en-US" b="1" dirty="0"/>
              <a:t> </a:t>
            </a:r>
            <a:r>
              <a:rPr lang="en-US" b="1" dirty="0" err="1"/>
              <a:t>được</a:t>
            </a:r>
            <a:r>
              <a:rPr lang="en-US" b="1" dirty="0"/>
              <a:t> </a:t>
            </a:r>
            <a:r>
              <a:rPr lang="en-US" b="1" dirty="0" err="1"/>
              <a:t>sắp</a:t>
            </a:r>
            <a:r>
              <a:rPr lang="en-US" b="1" dirty="0"/>
              <a:t> </a:t>
            </a:r>
            <a:r>
              <a:rPr lang="en-US" b="1" dirty="0" err="1"/>
              <a:t>xếp</a:t>
            </a:r>
            <a:r>
              <a:rPr lang="en-US" b="1" dirty="0"/>
              <a:t> </a:t>
            </a:r>
            <a:r>
              <a:rPr lang="en-US" b="1" dirty="0" err="1"/>
              <a:t>từ</a:t>
            </a:r>
            <a:r>
              <a:rPr lang="en-US" b="1" dirty="0"/>
              <a:t> </a:t>
            </a:r>
            <a:r>
              <a:rPr lang="en-US" b="1" dirty="0" err="1"/>
              <a:t>trước</a:t>
            </a:r>
            <a:r>
              <a:rPr lang="en-US" dirty="0"/>
              <a:t> 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đòi</a:t>
            </a:r>
            <a:r>
              <a:rPr lang="en-US" dirty="0"/>
              <a:t> </a:t>
            </a:r>
            <a:r>
              <a:rPr lang="en-US" dirty="0" err="1"/>
              <a:t>hỏi</a:t>
            </a:r>
            <a:r>
              <a:rPr lang="en-US" dirty="0"/>
              <a:t> </a:t>
            </a:r>
            <a:r>
              <a:rPr lang="en-US" dirty="0" err="1"/>
              <a:t>khả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truy</a:t>
            </a:r>
            <a:r>
              <a:rPr lang="en-US" dirty="0"/>
              <a:t> </a:t>
            </a:r>
            <a:r>
              <a:rPr lang="en-US" dirty="0" err="1"/>
              <a:t>nhập</a:t>
            </a:r>
            <a:r>
              <a:rPr lang="en-US" dirty="0"/>
              <a:t> </a:t>
            </a:r>
            <a:r>
              <a:rPr lang="en-US" dirty="0" err="1"/>
              <a:t>ngẫu</a:t>
            </a:r>
            <a:r>
              <a:rPr lang="en-US" dirty="0"/>
              <a:t> </a:t>
            </a:r>
            <a:r>
              <a:rPr lang="en-US" dirty="0" err="1"/>
              <a:t>nhiên</a:t>
            </a:r>
            <a:r>
              <a:rPr lang="en-US" dirty="0"/>
              <a:t> (random access).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5029200" y="1657350"/>
            <a:ext cx="3366300" cy="2773500"/>
          </a:xfrm>
        </p:spPr>
        <p:txBody>
          <a:bodyPr/>
          <a:lstStyle/>
          <a:p>
            <a:r>
              <a:rPr lang="en-US" sz="1200" dirty="0" err="1"/>
              <a:t>Thuật</a:t>
            </a:r>
            <a:r>
              <a:rPr lang="en-US" sz="1200" dirty="0"/>
              <a:t> </a:t>
            </a:r>
            <a:r>
              <a:rPr lang="en-US" sz="1200" dirty="0" err="1"/>
              <a:t>toán</a:t>
            </a:r>
            <a:r>
              <a:rPr lang="en-US" sz="1200" dirty="0"/>
              <a:t> </a:t>
            </a:r>
            <a:r>
              <a:rPr lang="en-US" sz="1200" dirty="0" err="1"/>
              <a:t>tìm</a:t>
            </a:r>
            <a:r>
              <a:rPr lang="en-US" sz="1200" dirty="0"/>
              <a:t> </a:t>
            </a:r>
            <a:r>
              <a:rPr lang="en-US" sz="1200" dirty="0" err="1"/>
              <a:t>kiếm</a:t>
            </a:r>
            <a:r>
              <a:rPr lang="en-US" sz="1200" dirty="0"/>
              <a:t> </a:t>
            </a:r>
            <a:r>
              <a:rPr lang="en-US" sz="1200" dirty="0" err="1"/>
              <a:t>nhị</a:t>
            </a:r>
            <a:r>
              <a:rPr lang="en-US" sz="1200" dirty="0"/>
              <a:t> </a:t>
            </a:r>
            <a:r>
              <a:rPr lang="en-US" sz="1200" dirty="0" err="1"/>
              <a:t>phân</a:t>
            </a:r>
            <a:r>
              <a:rPr lang="en-US" sz="1200" dirty="0"/>
              <a:t> </a:t>
            </a:r>
            <a:r>
              <a:rPr lang="en-US" sz="1200" dirty="0" err="1"/>
              <a:t>thường</a:t>
            </a:r>
            <a:r>
              <a:rPr lang="en-US" sz="1200" dirty="0"/>
              <a:t> </a:t>
            </a:r>
            <a:r>
              <a:rPr lang="en-US" sz="1200" dirty="0" err="1"/>
              <a:t>dùng</a:t>
            </a:r>
            <a:r>
              <a:rPr lang="en-US" sz="1200" dirty="0"/>
              <a:t> </a:t>
            </a:r>
            <a:r>
              <a:rPr lang="en-US" sz="1200" dirty="0" err="1"/>
              <a:t>để</a:t>
            </a:r>
            <a:r>
              <a:rPr lang="en-US" sz="1200" dirty="0"/>
              <a:t> </a:t>
            </a:r>
            <a:r>
              <a:rPr lang="en-US" sz="1200" dirty="0" err="1"/>
              <a:t>tìm</a:t>
            </a:r>
            <a:r>
              <a:rPr lang="en-US" sz="1200" dirty="0"/>
              <a:t> </a:t>
            </a:r>
            <a:r>
              <a:rPr lang="en-US" sz="1200" dirty="0" err="1"/>
              <a:t>kiếm</a:t>
            </a:r>
            <a:r>
              <a:rPr lang="en-US" sz="1200" dirty="0"/>
              <a:t> </a:t>
            </a:r>
            <a:r>
              <a:rPr lang="en-US" sz="1200" dirty="0" err="1"/>
              <a:t>phần</a:t>
            </a:r>
            <a:r>
              <a:rPr lang="en-US" sz="1200" dirty="0"/>
              <a:t> </a:t>
            </a:r>
            <a:r>
              <a:rPr lang="en-US" sz="1200" dirty="0" err="1"/>
              <a:t>tử</a:t>
            </a:r>
            <a:r>
              <a:rPr lang="en-US" sz="1200" dirty="0"/>
              <a:t> </a:t>
            </a:r>
            <a:r>
              <a:rPr lang="en-US" sz="1200" dirty="0" err="1"/>
              <a:t>trong</a:t>
            </a:r>
            <a:r>
              <a:rPr lang="en-US" sz="1200" dirty="0"/>
              <a:t> </a:t>
            </a:r>
            <a:r>
              <a:rPr lang="en-US" sz="1200" dirty="0" err="1"/>
              <a:t>một</a:t>
            </a:r>
            <a:r>
              <a:rPr lang="en-US" sz="1200" dirty="0"/>
              <a:t> </a:t>
            </a:r>
            <a:r>
              <a:rPr lang="en-US" sz="1200" dirty="0" err="1"/>
              <a:t>danh</a:t>
            </a:r>
            <a:r>
              <a:rPr lang="en-US" sz="1200" dirty="0"/>
              <a:t> </a:t>
            </a:r>
            <a:r>
              <a:rPr lang="en-US" sz="1200" dirty="0" err="1"/>
              <a:t>sách</a:t>
            </a:r>
            <a:r>
              <a:rPr lang="en-US" sz="1200" dirty="0"/>
              <a:t> </a:t>
            </a:r>
            <a:r>
              <a:rPr lang="en-US" sz="1200" dirty="0" err="1"/>
              <a:t>đã</a:t>
            </a:r>
            <a:r>
              <a:rPr lang="en-US" sz="1200" dirty="0"/>
              <a:t> </a:t>
            </a:r>
            <a:r>
              <a:rPr lang="en-US" sz="1200" dirty="0" err="1"/>
              <a:t>được</a:t>
            </a:r>
            <a:r>
              <a:rPr lang="en-US" sz="1200" dirty="0"/>
              <a:t> </a:t>
            </a:r>
            <a:r>
              <a:rPr lang="en-US" sz="1200" dirty="0" err="1"/>
              <a:t>sắp</a:t>
            </a:r>
            <a:r>
              <a:rPr lang="en-US" sz="1200" dirty="0"/>
              <a:t> </a:t>
            </a:r>
            <a:r>
              <a:rPr lang="en-US" sz="1200" dirty="0" err="1"/>
              <a:t>xếp</a:t>
            </a:r>
            <a:r>
              <a:rPr lang="en-US" sz="1200" dirty="0"/>
              <a:t>, </a:t>
            </a:r>
            <a:r>
              <a:rPr lang="en-US" sz="1200" dirty="0" err="1"/>
              <a:t>ví</a:t>
            </a:r>
            <a:r>
              <a:rPr lang="en-US" sz="1200" dirty="0"/>
              <a:t> </a:t>
            </a:r>
            <a:r>
              <a:rPr lang="en-US" sz="1200" dirty="0" err="1"/>
              <a:t>dụ</a:t>
            </a:r>
            <a:r>
              <a:rPr lang="en-US" sz="1200" dirty="0"/>
              <a:t> </a:t>
            </a:r>
            <a:r>
              <a:rPr lang="en-US" sz="1200" dirty="0" err="1"/>
              <a:t>như</a:t>
            </a:r>
            <a:r>
              <a:rPr lang="en-US" sz="1200" dirty="0"/>
              <a:t> </a:t>
            </a:r>
            <a:r>
              <a:rPr lang="en-US" sz="1200" dirty="0" err="1"/>
              <a:t>trong</a:t>
            </a:r>
            <a:r>
              <a:rPr lang="en-US" sz="1200" dirty="0"/>
              <a:t> </a:t>
            </a:r>
            <a:r>
              <a:rPr lang="en-US" sz="1200" dirty="0" err="1"/>
              <a:t>một</a:t>
            </a:r>
            <a:r>
              <a:rPr lang="en-US" sz="1200" dirty="0"/>
              <a:t> </a:t>
            </a:r>
            <a:r>
              <a:rPr lang="en-US" sz="1200" dirty="0" err="1"/>
              <a:t>danh</a:t>
            </a:r>
            <a:r>
              <a:rPr lang="en-US" sz="1200" dirty="0"/>
              <a:t> </a:t>
            </a:r>
            <a:r>
              <a:rPr lang="en-US" sz="1200" dirty="0" err="1"/>
              <a:t>bạ</a:t>
            </a:r>
            <a:r>
              <a:rPr lang="en-US" sz="1200" dirty="0"/>
              <a:t> </a:t>
            </a:r>
            <a:r>
              <a:rPr lang="en-US" sz="1200" dirty="0" err="1"/>
              <a:t>điện</a:t>
            </a:r>
            <a:r>
              <a:rPr lang="en-US" sz="1200" dirty="0"/>
              <a:t> </a:t>
            </a:r>
            <a:r>
              <a:rPr lang="en-US" sz="1200" dirty="0" err="1"/>
              <a:t>thoại</a:t>
            </a:r>
            <a:r>
              <a:rPr lang="en-US" sz="1200" dirty="0"/>
              <a:t> </a:t>
            </a:r>
            <a:r>
              <a:rPr lang="en-US" sz="1200" dirty="0" err="1"/>
              <a:t>sắp</a:t>
            </a:r>
            <a:r>
              <a:rPr lang="en-US" sz="1200" dirty="0"/>
              <a:t> </a:t>
            </a:r>
            <a:r>
              <a:rPr lang="en-US" sz="1200" dirty="0" err="1"/>
              <a:t>xếp</a:t>
            </a:r>
            <a:r>
              <a:rPr lang="en-US" sz="1200" dirty="0"/>
              <a:t> </a:t>
            </a:r>
            <a:r>
              <a:rPr lang="en-US" sz="1200" dirty="0" err="1"/>
              <a:t>theo</a:t>
            </a:r>
            <a:r>
              <a:rPr lang="en-US" sz="1200" dirty="0"/>
              <a:t> </a:t>
            </a:r>
            <a:r>
              <a:rPr lang="en-US" sz="1200" dirty="0" err="1"/>
              <a:t>tên</a:t>
            </a:r>
            <a:r>
              <a:rPr lang="en-US" sz="1200" dirty="0"/>
              <a:t>, </a:t>
            </a:r>
            <a:r>
              <a:rPr lang="en-US" sz="1200" dirty="0" err="1"/>
              <a:t>có</a:t>
            </a:r>
            <a:r>
              <a:rPr lang="en-US" sz="1200" dirty="0"/>
              <a:t> </a:t>
            </a:r>
            <a:r>
              <a:rPr lang="en-US" sz="1200" dirty="0" err="1"/>
              <a:t>thể</a:t>
            </a:r>
            <a:r>
              <a:rPr lang="en-US" sz="1200" dirty="0"/>
              <a:t> </a:t>
            </a:r>
            <a:r>
              <a:rPr lang="en-US" sz="1200" dirty="0" err="1"/>
              <a:t>tìm</a:t>
            </a:r>
            <a:r>
              <a:rPr lang="en-US" sz="1200" dirty="0"/>
              <a:t> </a:t>
            </a:r>
            <a:r>
              <a:rPr lang="en-US" sz="1200" dirty="0" err="1"/>
              <a:t>kiếm</a:t>
            </a:r>
            <a:r>
              <a:rPr lang="en-US" sz="1200" dirty="0"/>
              <a:t> </a:t>
            </a:r>
            <a:r>
              <a:rPr lang="en-US" sz="1200" dirty="0" err="1"/>
              <a:t>số</a:t>
            </a:r>
            <a:r>
              <a:rPr lang="en-US" sz="1200" dirty="0"/>
              <a:t> </a:t>
            </a:r>
            <a:r>
              <a:rPr lang="en-US" sz="1200" dirty="0" err="1"/>
              <a:t>điện</a:t>
            </a:r>
            <a:r>
              <a:rPr lang="en-US" sz="1200" dirty="0"/>
              <a:t> </a:t>
            </a:r>
            <a:r>
              <a:rPr lang="en-US" sz="1200" dirty="0" err="1"/>
              <a:t>thoại</a:t>
            </a:r>
            <a:r>
              <a:rPr lang="en-US" sz="1200" dirty="0"/>
              <a:t> </a:t>
            </a:r>
            <a:r>
              <a:rPr lang="en-US" sz="1200" dirty="0" err="1"/>
              <a:t>của</a:t>
            </a:r>
            <a:r>
              <a:rPr lang="en-US" sz="1200" dirty="0"/>
              <a:t> </a:t>
            </a:r>
            <a:r>
              <a:rPr lang="en-US" sz="1200" dirty="0" err="1"/>
              <a:t>một</a:t>
            </a:r>
            <a:r>
              <a:rPr lang="en-US" sz="1200" dirty="0"/>
              <a:t> </a:t>
            </a:r>
            <a:r>
              <a:rPr lang="en-US" sz="1200" dirty="0" err="1"/>
              <a:t>người</a:t>
            </a:r>
            <a:r>
              <a:rPr lang="en-US" sz="1200" dirty="0"/>
              <a:t> </a:t>
            </a:r>
            <a:r>
              <a:rPr lang="en-US" sz="1200" dirty="0" err="1"/>
              <a:t>theo</a:t>
            </a:r>
            <a:r>
              <a:rPr lang="en-US" sz="1200" dirty="0"/>
              <a:t> </a:t>
            </a:r>
            <a:r>
              <a:rPr lang="en-US" sz="1200" dirty="0" err="1"/>
              <a:t>tên</a:t>
            </a:r>
            <a:r>
              <a:rPr lang="en-US" sz="1200" dirty="0"/>
              <a:t> </a:t>
            </a:r>
            <a:r>
              <a:rPr lang="en-US" sz="1200" dirty="0" err="1"/>
              <a:t>người</a:t>
            </a:r>
            <a:r>
              <a:rPr lang="en-US" sz="1200" dirty="0"/>
              <a:t> </a:t>
            </a:r>
            <a:r>
              <a:rPr lang="en-US" sz="1200" dirty="0" err="1"/>
              <a:t>đó</a:t>
            </a:r>
            <a:r>
              <a:rPr lang="en-US" sz="1200" dirty="0" smtClean="0"/>
              <a:t>.</a:t>
            </a:r>
            <a:br>
              <a:rPr lang="en-US" sz="1200" dirty="0" smtClean="0"/>
            </a:br>
            <a:r>
              <a:rPr lang="en-US" sz="1200" dirty="0" err="1"/>
              <a:t>Thuật</a:t>
            </a:r>
            <a:r>
              <a:rPr lang="en-US" sz="1200" dirty="0"/>
              <a:t> </a:t>
            </a:r>
            <a:r>
              <a:rPr lang="en-US" sz="1200" dirty="0" err="1"/>
              <a:t>toán</a:t>
            </a:r>
            <a:r>
              <a:rPr lang="en-US" sz="1200" dirty="0"/>
              <a:t> </a:t>
            </a:r>
            <a:r>
              <a:rPr lang="en-US" sz="1200" dirty="0" err="1"/>
              <a:t>tìm</a:t>
            </a:r>
            <a:r>
              <a:rPr lang="en-US" sz="1200" dirty="0"/>
              <a:t> </a:t>
            </a:r>
            <a:r>
              <a:rPr lang="en-US" sz="1200" dirty="0" err="1"/>
              <a:t>kiếm</a:t>
            </a:r>
            <a:r>
              <a:rPr lang="en-US" sz="1200" dirty="0"/>
              <a:t> </a:t>
            </a:r>
            <a:r>
              <a:rPr lang="en-US" sz="1200" dirty="0" err="1"/>
              <a:t>nhị</a:t>
            </a:r>
            <a:r>
              <a:rPr lang="en-US" sz="1200" dirty="0"/>
              <a:t> </a:t>
            </a:r>
            <a:r>
              <a:rPr lang="en-US" sz="1200" dirty="0" err="1"/>
              <a:t>phân</a:t>
            </a:r>
            <a:r>
              <a:rPr lang="en-US" sz="1200" dirty="0"/>
              <a:t> </a:t>
            </a:r>
            <a:r>
              <a:rPr lang="en-US" sz="1200" dirty="0" err="1"/>
              <a:t>chạy</a:t>
            </a:r>
            <a:r>
              <a:rPr lang="en-US" sz="1200" dirty="0"/>
              <a:t> </a:t>
            </a:r>
            <a:r>
              <a:rPr lang="en-US" sz="1200" dirty="0" err="1"/>
              <a:t>nhanh</a:t>
            </a:r>
            <a:r>
              <a:rPr lang="en-US" sz="1200" dirty="0"/>
              <a:t> </a:t>
            </a:r>
            <a:r>
              <a:rPr lang="en-US" sz="1200" dirty="0" err="1"/>
              <a:t>hơn</a:t>
            </a:r>
            <a:r>
              <a:rPr lang="en-US" sz="1200" dirty="0"/>
              <a:t> </a:t>
            </a:r>
            <a:r>
              <a:rPr lang="en-US" sz="1200" dirty="0" err="1"/>
              <a:t>tìm</a:t>
            </a:r>
            <a:r>
              <a:rPr lang="en-US" sz="1200" dirty="0"/>
              <a:t> </a:t>
            </a:r>
            <a:r>
              <a:rPr lang="en-US" sz="1200" dirty="0" err="1"/>
              <a:t>kiếm</a:t>
            </a:r>
            <a:r>
              <a:rPr lang="en-US" sz="1200" dirty="0"/>
              <a:t> </a:t>
            </a:r>
            <a:r>
              <a:rPr lang="en-US" sz="1200" dirty="0" err="1"/>
              <a:t>tuần</a:t>
            </a:r>
            <a:r>
              <a:rPr lang="en-US" sz="1200" dirty="0"/>
              <a:t> </a:t>
            </a:r>
            <a:r>
              <a:rPr lang="en-US" sz="1200" dirty="0" err="1"/>
              <a:t>tự</a:t>
            </a:r>
            <a:r>
              <a:rPr lang="en-US" sz="1200" dirty="0"/>
              <a:t> </a:t>
            </a:r>
            <a:r>
              <a:rPr lang="en-US" sz="1200" dirty="0" err="1"/>
              <a:t>nhưng</a:t>
            </a:r>
            <a:r>
              <a:rPr lang="en-US" sz="1200" dirty="0"/>
              <a:t> </a:t>
            </a:r>
            <a:r>
              <a:rPr lang="en-US" sz="1200" dirty="0" err="1"/>
              <a:t>cũng</a:t>
            </a:r>
            <a:r>
              <a:rPr lang="en-US" sz="1200" dirty="0"/>
              <a:t> </a:t>
            </a:r>
            <a:r>
              <a:rPr lang="en-US" sz="1200" dirty="0" err="1"/>
              <a:t>có</a:t>
            </a:r>
            <a:r>
              <a:rPr lang="en-US" sz="1200" dirty="0"/>
              <a:t> </a:t>
            </a:r>
            <a:r>
              <a:rPr lang="en-US" sz="1200" dirty="0" err="1"/>
              <a:t>một</a:t>
            </a:r>
            <a:r>
              <a:rPr lang="en-US" sz="1200" dirty="0"/>
              <a:t> </a:t>
            </a:r>
            <a:r>
              <a:rPr lang="en-US" sz="1200" dirty="0" err="1"/>
              <a:t>số</a:t>
            </a:r>
            <a:r>
              <a:rPr lang="en-US" sz="1200" dirty="0"/>
              <a:t> </a:t>
            </a:r>
            <a:r>
              <a:rPr lang="en-US" sz="1200" dirty="0" err="1"/>
              <a:t>nhược</a:t>
            </a:r>
            <a:r>
              <a:rPr lang="en-US" sz="1200" dirty="0"/>
              <a:t> </a:t>
            </a:r>
            <a:r>
              <a:rPr lang="en-US" sz="1200" dirty="0" err="1"/>
              <a:t>điểm</a:t>
            </a:r>
            <a:r>
              <a:rPr lang="en-US" sz="1200" dirty="0"/>
              <a:t>. </a:t>
            </a:r>
            <a:r>
              <a:rPr lang="en-US" sz="1200" dirty="0" err="1"/>
              <a:t>Nó</a:t>
            </a:r>
            <a:r>
              <a:rPr lang="en-US" sz="1200" dirty="0"/>
              <a:t> </a:t>
            </a:r>
            <a:r>
              <a:rPr lang="en-US" sz="1200" dirty="0" err="1"/>
              <a:t>chậm</a:t>
            </a:r>
            <a:r>
              <a:rPr lang="en-US" sz="1200" dirty="0"/>
              <a:t> </a:t>
            </a:r>
            <a:r>
              <a:rPr lang="en-US" sz="1200" dirty="0" err="1"/>
              <a:t>hơn</a:t>
            </a:r>
            <a:r>
              <a:rPr lang="en-US" sz="1200" dirty="0"/>
              <a:t> </a:t>
            </a:r>
            <a:r>
              <a:rPr lang="en-US" sz="1200" dirty="0" err="1"/>
              <a:t>bảng</a:t>
            </a:r>
            <a:r>
              <a:rPr lang="en-US" sz="1200" dirty="0"/>
              <a:t> </a:t>
            </a:r>
            <a:r>
              <a:rPr lang="en-US" sz="1200" dirty="0" err="1"/>
              <a:t>băm</a:t>
            </a:r>
            <a:r>
              <a:rPr lang="en-US" sz="1200" dirty="0"/>
              <a:t>.</a:t>
            </a:r>
            <a:br>
              <a:rPr lang="en-US" sz="1200" dirty="0"/>
            </a:br>
            <a:r>
              <a:rPr lang="en-US" sz="1200" dirty="0"/>
              <a:t/>
            </a:r>
            <a:br>
              <a:rPr lang="en-US" sz="1200" dirty="0"/>
            </a:br>
            <a:r>
              <a:rPr lang="en-US" sz="1200" dirty="0" err="1"/>
              <a:t>Nếu</a:t>
            </a:r>
            <a:r>
              <a:rPr lang="en-US" sz="1200" dirty="0"/>
              <a:t> </a:t>
            </a:r>
            <a:r>
              <a:rPr lang="en-US" sz="1200" dirty="0" err="1"/>
              <a:t>nội</a:t>
            </a:r>
            <a:r>
              <a:rPr lang="en-US" sz="1200" dirty="0"/>
              <a:t> dung </a:t>
            </a:r>
            <a:r>
              <a:rPr lang="en-US" sz="1200" dirty="0" err="1"/>
              <a:t>danh</a:t>
            </a:r>
            <a:r>
              <a:rPr lang="en-US" sz="1200" dirty="0"/>
              <a:t> </a:t>
            </a:r>
            <a:r>
              <a:rPr lang="en-US" sz="1200" dirty="0" err="1"/>
              <a:t>sách</a:t>
            </a:r>
            <a:r>
              <a:rPr lang="en-US" sz="1200" dirty="0"/>
              <a:t> </a:t>
            </a:r>
            <a:r>
              <a:rPr lang="en-US" sz="1200" dirty="0" err="1"/>
              <a:t>bị</a:t>
            </a:r>
            <a:r>
              <a:rPr lang="en-US" sz="1200" dirty="0"/>
              <a:t> </a:t>
            </a:r>
            <a:r>
              <a:rPr lang="en-US" sz="1200" dirty="0" err="1"/>
              <a:t>thay</a:t>
            </a:r>
            <a:r>
              <a:rPr lang="en-US" sz="1200" dirty="0"/>
              <a:t> </a:t>
            </a:r>
            <a:r>
              <a:rPr lang="en-US" sz="1200" dirty="0" err="1"/>
              <a:t>đổi</a:t>
            </a:r>
            <a:r>
              <a:rPr lang="en-US" sz="1200" dirty="0"/>
              <a:t> </a:t>
            </a:r>
            <a:r>
              <a:rPr lang="en-US" sz="1200" dirty="0" err="1"/>
              <a:t>thì</a:t>
            </a:r>
            <a:r>
              <a:rPr lang="en-US" sz="1200" dirty="0"/>
              <a:t> </a:t>
            </a:r>
            <a:r>
              <a:rPr lang="en-US" sz="1200" dirty="0" err="1"/>
              <a:t>danh</a:t>
            </a:r>
            <a:r>
              <a:rPr lang="en-US" sz="1200" dirty="0"/>
              <a:t> </a:t>
            </a:r>
            <a:r>
              <a:rPr lang="en-US" sz="1200" dirty="0" err="1"/>
              <a:t>sách</a:t>
            </a:r>
            <a:r>
              <a:rPr lang="en-US" sz="1200" dirty="0"/>
              <a:t> </a:t>
            </a:r>
            <a:r>
              <a:rPr lang="en-US" sz="1200" dirty="0" err="1"/>
              <a:t>phải</a:t>
            </a:r>
            <a:r>
              <a:rPr lang="en-US" sz="1200" dirty="0"/>
              <a:t> </a:t>
            </a:r>
            <a:r>
              <a:rPr lang="en-US" sz="1200" dirty="0" err="1"/>
              <a:t>được</a:t>
            </a:r>
            <a:r>
              <a:rPr lang="en-US" sz="1200" dirty="0"/>
              <a:t> </a:t>
            </a:r>
            <a:r>
              <a:rPr lang="en-US" sz="1200" dirty="0" err="1"/>
              <a:t>sắp</a:t>
            </a:r>
            <a:r>
              <a:rPr lang="en-US" sz="1200" dirty="0"/>
              <a:t> </a:t>
            </a:r>
            <a:r>
              <a:rPr lang="en-US" sz="1200" dirty="0" err="1"/>
              <a:t>xếp</a:t>
            </a:r>
            <a:r>
              <a:rPr lang="en-US" sz="1200" dirty="0"/>
              <a:t> </a:t>
            </a:r>
            <a:r>
              <a:rPr lang="en-US" sz="1200" dirty="0" err="1"/>
              <a:t>lại</a:t>
            </a:r>
            <a:r>
              <a:rPr lang="en-US" sz="1200" dirty="0"/>
              <a:t> </a:t>
            </a:r>
            <a:r>
              <a:rPr lang="en-US" sz="1200" dirty="0" err="1"/>
              <a:t>trước</a:t>
            </a:r>
            <a:r>
              <a:rPr lang="en-US" sz="1200" dirty="0"/>
              <a:t> </a:t>
            </a:r>
            <a:r>
              <a:rPr lang="en-US" sz="1200" dirty="0" err="1"/>
              <a:t>khi</a:t>
            </a:r>
            <a:r>
              <a:rPr lang="en-US" sz="1200" dirty="0"/>
              <a:t> </a:t>
            </a:r>
            <a:r>
              <a:rPr lang="en-US" sz="1200" dirty="0" err="1"/>
              <a:t>sử</a:t>
            </a:r>
            <a:r>
              <a:rPr lang="en-US" sz="1200" dirty="0"/>
              <a:t> </a:t>
            </a:r>
            <a:r>
              <a:rPr lang="en-US" sz="1200" dirty="0" err="1"/>
              <a:t>dụng</a:t>
            </a:r>
            <a:r>
              <a:rPr lang="en-US" sz="1200" dirty="0"/>
              <a:t> </a:t>
            </a:r>
            <a:r>
              <a:rPr lang="en-US" sz="1200" dirty="0" err="1"/>
              <a:t>tìm</a:t>
            </a:r>
            <a:r>
              <a:rPr lang="en-US" sz="1200" dirty="0"/>
              <a:t> </a:t>
            </a:r>
            <a:r>
              <a:rPr lang="en-US" sz="1200" dirty="0" err="1"/>
              <a:t>kiếm</a:t>
            </a:r>
            <a:r>
              <a:rPr lang="en-US" sz="1200" dirty="0"/>
              <a:t> </a:t>
            </a:r>
            <a:r>
              <a:rPr lang="en-US" sz="1200" dirty="0" err="1"/>
              <a:t>nhị</a:t>
            </a:r>
            <a:r>
              <a:rPr lang="en-US" sz="1200" dirty="0"/>
              <a:t> </a:t>
            </a:r>
            <a:r>
              <a:rPr lang="en-US" sz="1200" dirty="0" err="1"/>
              <a:t>phân</a:t>
            </a:r>
            <a:r>
              <a:rPr lang="en-US" sz="1200" dirty="0"/>
              <a:t>.</a:t>
            </a:r>
            <a:br>
              <a:rPr lang="en-US" sz="1200" dirty="0"/>
            </a:br>
            <a:r>
              <a:rPr lang="en-US" sz="1200" dirty="0"/>
              <a:t/>
            </a:r>
            <a:br>
              <a:rPr lang="en-US" sz="1200" dirty="0"/>
            </a:br>
            <a:r>
              <a:rPr lang="en-US" sz="1200" dirty="0" err="1"/>
              <a:t>Mà</a:t>
            </a:r>
            <a:r>
              <a:rPr lang="en-US" sz="1200" dirty="0"/>
              <a:t> </a:t>
            </a:r>
            <a:r>
              <a:rPr lang="en-US" sz="1200" dirty="0" err="1"/>
              <a:t>thao</a:t>
            </a:r>
            <a:r>
              <a:rPr lang="en-US" sz="1200" dirty="0"/>
              <a:t> </a:t>
            </a:r>
            <a:r>
              <a:rPr lang="en-US" sz="1200" dirty="0" err="1"/>
              <a:t>tác</a:t>
            </a:r>
            <a:r>
              <a:rPr lang="en-US" sz="1200" dirty="0"/>
              <a:t> </a:t>
            </a:r>
            <a:r>
              <a:rPr lang="en-US" sz="1200" dirty="0" err="1"/>
              <a:t>này</a:t>
            </a:r>
            <a:r>
              <a:rPr lang="en-US" sz="1200" dirty="0"/>
              <a:t> </a:t>
            </a:r>
            <a:r>
              <a:rPr lang="en-US" sz="1200" dirty="0" err="1"/>
              <a:t>thường</a:t>
            </a:r>
            <a:r>
              <a:rPr lang="en-US" sz="1200" dirty="0"/>
              <a:t> </a:t>
            </a:r>
            <a:r>
              <a:rPr lang="en-US" sz="1200" dirty="0" err="1"/>
              <a:t>tốn</a:t>
            </a:r>
            <a:r>
              <a:rPr lang="en-US" sz="1200" dirty="0"/>
              <a:t> </a:t>
            </a:r>
            <a:r>
              <a:rPr lang="en-US" sz="1200" dirty="0" err="1"/>
              <a:t>nhiều</a:t>
            </a:r>
            <a:r>
              <a:rPr lang="en-US" sz="1200" dirty="0"/>
              <a:t> </a:t>
            </a:r>
            <a:r>
              <a:rPr lang="en-US" sz="1200" dirty="0" err="1"/>
              <a:t>thời</a:t>
            </a:r>
            <a:r>
              <a:rPr lang="en-US" sz="1200" dirty="0"/>
              <a:t> </a:t>
            </a:r>
            <a:r>
              <a:rPr lang="en-US" sz="1200" dirty="0" err="1"/>
              <a:t>gian</a:t>
            </a:r>
            <a:r>
              <a:rPr lang="en-US" sz="1200" dirty="0"/>
              <a:t>.</a:t>
            </a:r>
            <a:br>
              <a:rPr lang="en-US" sz="1200" dirty="0"/>
            </a:br>
            <a:endParaRPr lang="en-US" sz="1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alibri" pitchFamily="34" charset="0"/>
                <a:cs typeface="Calibri" pitchFamily="34" charset="0"/>
              </a:rPr>
              <a:t>Khái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dirty="0" err="1" smtClean="0">
                <a:latin typeface="Calibri" pitchFamily="34" charset="0"/>
                <a:cs typeface="Calibri" pitchFamily="34" charset="0"/>
              </a:rPr>
              <a:t>Niệm</a:t>
            </a:r>
            <a:endParaRPr lang="en-US" dirty="0"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385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24200" y="2266950"/>
            <a:ext cx="4349100" cy="1975026"/>
          </a:xfrm>
        </p:spPr>
        <p:txBody>
          <a:bodyPr/>
          <a:lstStyle/>
          <a:p>
            <a:pPr lvl="0"/>
            <a:r>
              <a:rPr lang="en-US" dirty="0" smtClean="0"/>
              <a:t>2 </a:t>
            </a:r>
            <a:r>
              <a:rPr lang="en-US" dirty="0" err="1" smtClean="0"/>
              <a:t>Mô</a:t>
            </a:r>
            <a:r>
              <a:rPr lang="en-US" dirty="0" smtClean="0"/>
              <a:t> </a:t>
            </a:r>
            <a:r>
              <a:rPr lang="en-US" dirty="0" err="1"/>
              <a:t>tả</a:t>
            </a:r>
            <a:r>
              <a:rPr lang="en-US" dirty="0"/>
              <a:t> </a:t>
            </a:r>
            <a:r>
              <a:rPr lang="en-US" dirty="0" err="1"/>
              <a:t>thuật</a:t>
            </a:r>
            <a:r>
              <a:rPr lang="en-US" dirty="0"/>
              <a:t> </a:t>
            </a:r>
            <a:r>
              <a:rPr lang="en-US" dirty="0" err="1"/>
              <a:t>toán</a:t>
            </a:r>
            <a:r>
              <a:rPr lang="en-US" dirty="0"/>
              <a:t> Binary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Search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pic>
        <p:nvPicPr>
          <p:cNvPr id="6146" name="Picture 2" descr="Bài 50. Thuật toán tìm kiếm nhị phân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2724150"/>
            <a:ext cx="3021877" cy="160251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1186361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p35"/>
          <p:cNvSpPr txBox="1">
            <a:spLocks noGrp="1"/>
          </p:cNvSpPr>
          <p:nvPr>
            <p:ph type="title"/>
          </p:nvPr>
        </p:nvSpPr>
        <p:spPr>
          <a:xfrm>
            <a:off x="609600" y="588077"/>
            <a:ext cx="7924799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000" dirty="0" err="1">
                <a:latin typeface="Cambria" pitchFamily="18" charset="0"/>
                <a:ea typeface="Cambria" pitchFamily="18" charset="0"/>
              </a:rPr>
              <a:t>Về</a:t>
            </a:r>
            <a:r>
              <a:rPr lang="en-US" sz="2000" dirty="0">
                <a:latin typeface="Cambria" pitchFamily="18" charset="0"/>
                <a:ea typeface="Cambria" pitchFamily="18" charset="0"/>
              </a:rPr>
              <a:t> </a:t>
            </a:r>
            <a:r>
              <a:rPr lang="en-US" sz="2000" dirty="0" err="1">
                <a:latin typeface="Cambria" pitchFamily="18" charset="0"/>
                <a:ea typeface="Cambria" pitchFamily="18" charset="0"/>
              </a:rPr>
              <a:t>cơ</a:t>
            </a:r>
            <a:r>
              <a:rPr lang="en-US" sz="2000" dirty="0">
                <a:latin typeface="Cambria" pitchFamily="18" charset="0"/>
                <a:ea typeface="Cambria" pitchFamily="18" charset="0"/>
              </a:rPr>
              <a:t> </a:t>
            </a:r>
            <a:r>
              <a:rPr lang="en-US" sz="2000" dirty="0" err="1">
                <a:latin typeface="Cambria" pitchFamily="18" charset="0"/>
                <a:ea typeface="Cambria" pitchFamily="18" charset="0"/>
              </a:rPr>
              <a:t>bản</a:t>
            </a:r>
            <a:r>
              <a:rPr lang="en-US" sz="2000" dirty="0">
                <a:latin typeface="Cambria" pitchFamily="18" charset="0"/>
                <a:ea typeface="Cambria" pitchFamily="18" charset="0"/>
              </a:rPr>
              <a:t>, </a:t>
            </a:r>
            <a:r>
              <a:rPr lang="en-US" sz="2000" dirty="0" err="1">
                <a:latin typeface="Cambria" pitchFamily="18" charset="0"/>
                <a:ea typeface="Cambria" pitchFamily="18" charset="0"/>
              </a:rPr>
              <a:t>các</a:t>
            </a:r>
            <a:r>
              <a:rPr lang="en-US" sz="2000" dirty="0">
                <a:latin typeface="Cambria" pitchFamily="18" charset="0"/>
                <a:ea typeface="Cambria" pitchFamily="18" charset="0"/>
              </a:rPr>
              <a:t> </a:t>
            </a:r>
            <a:r>
              <a:rPr lang="en-US" sz="2000" dirty="0" err="1">
                <a:latin typeface="Cambria" pitchFamily="18" charset="0"/>
                <a:ea typeface="Cambria" pitchFamily="18" charset="0"/>
              </a:rPr>
              <a:t>bước</a:t>
            </a:r>
            <a:r>
              <a:rPr lang="en-US" sz="2000" dirty="0">
                <a:latin typeface="Cambria" pitchFamily="18" charset="0"/>
                <a:ea typeface="Cambria" pitchFamily="18" charset="0"/>
              </a:rPr>
              <a:t> </a:t>
            </a:r>
            <a:r>
              <a:rPr lang="en-US" sz="2000" dirty="0" err="1">
                <a:latin typeface="Cambria" pitchFamily="18" charset="0"/>
                <a:ea typeface="Cambria" pitchFamily="18" charset="0"/>
              </a:rPr>
              <a:t>thực</a:t>
            </a:r>
            <a:r>
              <a:rPr lang="en-US" sz="2000" dirty="0">
                <a:latin typeface="Cambria" pitchFamily="18" charset="0"/>
                <a:ea typeface="Cambria" pitchFamily="18" charset="0"/>
              </a:rPr>
              <a:t> </a:t>
            </a:r>
            <a:r>
              <a:rPr lang="en-US" sz="2000" dirty="0" err="1">
                <a:latin typeface="Cambria" pitchFamily="18" charset="0"/>
                <a:ea typeface="Cambria" pitchFamily="18" charset="0"/>
              </a:rPr>
              <a:t>hiện</a:t>
            </a:r>
            <a:r>
              <a:rPr lang="en-US" sz="2000" dirty="0">
                <a:latin typeface="Cambria" pitchFamily="18" charset="0"/>
                <a:ea typeface="Cambria" pitchFamily="18" charset="0"/>
              </a:rPr>
              <a:t> </a:t>
            </a:r>
            <a:r>
              <a:rPr lang="en-US" sz="2000" dirty="0" err="1">
                <a:latin typeface="Cambria" pitchFamily="18" charset="0"/>
                <a:ea typeface="Cambria" pitchFamily="18" charset="0"/>
              </a:rPr>
              <a:t>tìm</a:t>
            </a:r>
            <a:r>
              <a:rPr lang="en-US" sz="2000" dirty="0">
                <a:latin typeface="Cambria" pitchFamily="18" charset="0"/>
                <a:ea typeface="Cambria" pitchFamily="18" charset="0"/>
              </a:rPr>
              <a:t> </a:t>
            </a:r>
            <a:r>
              <a:rPr lang="en-US" sz="2000" dirty="0" err="1">
                <a:latin typeface="Cambria" pitchFamily="18" charset="0"/>
                <a:ea typeface="Cambria" pitchFamily="18" charset="0"/>
              </a:rPr>
              <a:t>kiếm</a:t>
            </a:r>
            <a:r>
              <a:rPr lang="en-US" sz="2000" dirty="0">
                <a:latin typeface="Cambria" pitchFamily="18" charset="0"/>
                <a:ea typeface="Cambria" pitchFamily="18" charset="0"/>
              </a:rPr>
              <a:t> </a:t>
            </a:r>
            <a:r>
              <a:rPr lang="en-US" sz="2000" dirty="0" err="1">
                <a:latin typeface="Cambria" pitchFamily="18" charset="0"/>
                <a:ea typeface="Cambria" pitchFamily="18" charset="0"/>
              </a:rPr>
              <a:t>nhị</a:t>
            </a:r>
            <a:r>
              <a:rPr lang="en-US" sz="2000" dirty="0">
                <a:latin typeface="Cambria" pitchFamily="18" charset="0"/>
                <a:ea typeface="Cambria" pitchFamily="18" charset="0"/>
              </a:rPr>
              <a:t> x </a:t>
            </a:r>
            <a:r>
              <a:rPr lang="en-US" sz="2000" dirty="0" err="1">
                <a:latin typeface="Cambria" pitchFamily="18" charset="0"/>
                <a:ea typeface="Cambria" pitchFamily="18" charset="0"/>
              </a:rPr>
              <a:t>trong</a:t>
            </a:r>
            <a:r>
              <a:rPr lang="en-US" sz="2000" dirty="0">
                <a:latin typeface="Cambria" pitchFamily="18" charset="0"/>
                <a:ea typeface="Cambria" pitchFamily="18" charset="0"/>
              </a:rPr>
              <a:t> </a:t>
            </a:r>
            <a:r>
              <a:rPr lang="en-US" sz="2000" dirty="0" err="1">
                <a:latin typeface="Cambria" pitchFamily="18" charset="0"/>
                <a:ea typeface="Cambria" pitchFamily="18" charset="0"/>
              </a:rPr>
              <a:t>mảng</a:t>
            </a:r>
            <a:r>
              <a:rPr lang="en-US" sz="2000" dirty="0">
                <a:latin typeface="Cambria" pitchFamily="18" charset="0"/>
                <a:ea typeface="Cambria" pitchFamily="18" charset="0"/>
              </a:rPr>
              <a:t> </a:t>
            </a:r>
            <a:r>
              <a:rPr lang="en-US" sz="2000" dirty="0" err="1">
                <a:latin typeface="Cambria" pitchFamily="18" charset="0"/>
                <a:ea typeface="Cambria" pitchFamily="18" charset="0"/>
              </a:rPr>
              <a:t>như</a:t>
            </a:r>
            <a:r>
              <a:rPr lang="en-US" sz="2000" dirty="0">
                <a:latin typeface="Cambria" pitchFamily="18" charset="0"/>
                <a:ea typeface="Cambria" pitchFamily="18" charset="0"/>
              </a:rPr>
              <a:t> </a:t>
            </a:r>
            <a:r>
              <a:rPr lang="en-US" sz="2000" dirty="0" err="1">
                <a:latin typeface="Cambria" pitchFamily="18" charset="0"/>
                <a:ea typeface="Cambria" pitchFamily="18" charset="0"/>
              </a:rPr>
              <a:t>sau</a:t>
            </a:r>
            <a:r>
              <a:rPr lang="en-US" sz="2000" dirty="0">
                <a:latin typeface="Cambria" pitchFamily="18" charset="0"/>
                <a:ea typeface="Cambria" pitchFamily="18" charset="0"/>
              </a:rPr>
              <a:t>:</a:t>
            </a:r>
          </a:p>
        </p:txBody>
      </p:sp>
      <p:sp>
        <p:nvSpPr>
          <p:cNvPr id="835" name="Google Shape;835;p35"/>
          <p:cNvSpPr txBox="1">
            <a:spLocks noGrp="1"/>
          </p:cNvSpPr>
          <p:nvPr>
            <p:ph type="title" idx="2"/>
          </p:nvPr>
        </p:nvSpPr>
        <p:spPr>
          <a:xfrm>
            <a:off x="1005341" y="1798340"/>
            <a:ext cx="2253000" cy="77341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 smtClean="0">
                <a:latin typeface="Cambria" pitchFamily="18" charset="0"/>
                <a:ea typeface="Cambria" pitchFamily="18" charset="0"/>
              </a:rPr>
              <a:t>1. So </a:t>
            </a:r>
            <a:r>
              <a:rPr lang="en-US" dirty="0" err="1">
                <a:latin typeface="Cambria" pitchFamily="18" charset="0"/>
                <a:ea typeface="Cambria" pitchFamily="18" charset="0"/>
              </a:rPr>
              <a:t>sánh</a:t>
            </a:r>
            <a:r>
              <a:rPr lang="en-US" dirty="0">
                <a:latin typeface="Cambria" pitchFamily="18" charset="0"/>
                <a:ea typeface="Cambria" pitchFamily="18" charset="0"/>
              </a:rPr>
              <a:t> </a:t>
            </a:r>
            <a:r>
              <a:rPr lang="en-US" dirty="0">
                <a:solidFill>
                  <a:srgbClr val="7030A0"/>
                </a:solidFill>
                <a:latin typeface="Cambria" pitchFamily="18" charset="0"/>
                <a:ea typeface="Cambria" pitchFamily="18" charset="0"/>
              </a:rPr>
              <a:t>x</a:t>
            </a:r>
            <a:r>
              <a:rPr lang="en-US" dirty="0">
                <a:latin typeface="Cambria" pitchFamily="18" charset="0"/>
                <a:ea typeface="Cambria" pitchFamily="18" charset="0"/>
              </a:rPr>
              <a:t> </a:t>
            </a:r>
            <a:r>
              <a:rPr lang="en-US" dirty="0" err="1">
                <a:latin typeface="Cambria" pitchFamily="18" charset="0"/>
                <a:ea typeface="Cambria" pitchFamily="18" charset="0"/>
              </a:rPr>
              <a:t>với</a:t>
            </a:r>
            <a:r>
              <a:rPr lang="en-US" dirty="0">
                <a:latin typeface="Cambria" pitchFamily="18" charset="0"/>
                <a:ea typeface="Cambria" pitchFamily="18" charset="0"/>
              </a:rPr>
              <a:t> </a:t>
            </a:r>
            <a:r>
              <a:rPr lang="en-US" dirty="0" err="1">
                <a:latin typeface="Cambria" pitchFamily="18" charset="0"/>
                <a:ea typeface="Cambria" pitchFamily="18" charset="0"/>
              </a:rPr>
              <a:t>phần</a:t>
            </a:r>
            <a:r>
              <a:rPr lang="en-US" dirty="0">
                <a:latin typeface="Cambria" pitchFamily="18" charset="0"/>
                <a:ea typeface="Cambria" pitchFamily="18" charset="0"/>
              </a:rPr>
              <a:t> </a:t>
            </a:r>
            <a:r>
              <a:rPr lang="en-US" dirty="0" err="1">
                <a:latin typeface="Cambria" pitchFamily="18" charset="0"/>
                <a:ea typeface="Cambria" pitchFamily="18" charset="0"/>
              </a:rPr>
              <a:t>tử</a:t>
            </a:r>
            <a:r>
              <a:rPr lang="en-US" dirty="0">
                <a:latin typeface="Cambria" pitchFamily="18" charset="0"/>
                <a:ea typeface="Cambria" pitchFamily="18" charset="0"/>
              </a:rPr>
              <a:t> ở </a:t>
            </a:r>
            <a:r>
              <a:rPr lang="en-US" dirty="0" err="1">
                <a:latin typeface="Cambria" pitchFamily="18" charset="0"/>
                <a:ea typeface="Cambria" pitchFamily="18" charset="0"/>
              </a:rPr>
              <a:t>giữa</a:t>
            </a:r>
            <a:endParaRPr lang="en-US" dirty="0">
              <a:latin typeface="Cambria" pitchFamily="18" charset="0"/>
              <a:ea typeface="Cambria" pitchFamily="18" charset="0"/>
            </a:endParaRPr>
          </a:p>
        </p:txBody>
      </p:sp>
      <p:sp>
        <p:nvSpPr>
          <p:cNvPr id="837" name="Google Shape;837;p35"/>
          <p:cNvSpPr txBox="1">
            <a:spLocks noGrp="1"/>
          </p:cNvSpPr>
          <p:nvPr>
            <p:ph type="title" idx="3"/>
          </p:nvPr>
        </p:nvSpPr>
        <p:spPr>
          <a:xfrm>
            <a:off x="3445504" y="1559963"/>
            <a:ext cx="2253000" cy="177378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1800" dirty="0" smtClean="0">
                <a:latin typeface="Cambria" pitchFamily="18" charset="0"/>
                <a:ea typeface="Cambria" pitchFamily="18" charset="0"/>
              </a:rPr>
              <a:t>2. </a:t>
            </a:r>
            <a:r>
              <a:rPr lang="en-US" sz="1800" dirty="0" err="1" smtClean="0">
                <a:latin typeface="Cambria" pitchFamily="18" charset="0"/>
                <a:ea typeface="Cambria" pitchFamily="18" charset="0"/>
              </a:rPr>
              <a:t>Nếu</a:t>
            </a:r>
            <a:r>
              <a:rPr lang="en-US" sz="1800" dirty="0" smtClean="0">
                <a:latin typeface="Cambria" pitchFamily="18" charset="0"/>
                <a:ea typeface="Cambria" pitchFamily="18" charset="0"/>
              </a:rPr>
              <a:t> </a:t>
            </a:r>
            <a:r>
              <a:rPr lang="en-US" sz="1800" dirty="0">
                <a:solidFill>
                  <a:srgbClr val="7030A0"/>
                </a:solidFill>
                <a:latin typeface="Cambria" pitchFamily="18" charset="0"/>
                <a:ea typeface="Cambria" pitchFamily="18" charset="0"/>
              </a:rPr>
              <a:t>x</a:t>
            </a:r>
            <a:r>
              <a:rPr lang="en-US" sz="1800" dirty="0">
                <a:latin typeface="Cambria" pitchFamily="18" charset="0"/>
                <a:ea typeface="Cambria" pitchFamily="18" charset="0"/>
              </a:rPr>
              <a:t> </a:t>
            </a:r>
            <a:r>
              <a:rPr lang="en-US" sz="1800" dirty="0" err="1">
                <a:latin typeface="Cambria" pitchFamily="18" charset="0"/>
                <a:ea typeface="Cambria" pitchFamily="18" charset="0"/>
              </a:rPr>
              <a:t>khớp</a:t>
            </a:r>
            <a:r>
              <a:rPr lang="en-US" sz="1800" dirty="0">
                <a:latin typeface="Cambria" pitchFamily="18" charset="0"/>
                <a:ea typeface="Cambria" pitchFamily="18" charset="0"/>
              </a:rPr>
              <a:t> </a:t>
            </a:r>
            <a:r>
              <a:rPr lang="en-US" sz="1800" dirty="0" err="1">
                <a:latin typeface="Cambria" pitchFamily="18" charset="0"/>
                <a:ea typeface="Cambria" pitchFamily="18" charset="0"/>
              </a:rPr>
              <a:t>với</a:t>
            </a:r>
            <a:r>
              <a:rPr lang="en-US" sz="1800" dirty="0">
                <a:latin typeface="Cambria" pitchFamily="18" charset="0"/>
                <a:ea typeface="Cambria" pitchFamily="18" charset="0"/>
              </a:rPr>
              <a:t> </a:t>
            </a:r>
            <a:r>
              <a:rPr lang="en-US" sz="1800" dirty="0" err="1">
                <a:latin typeface="Cambria" pitchFamily="18" charset="0"/>
                <a:ea typeface="Cambria" pitchFamily="18" charset="0"/>
              </a:rPr>
              <a:t>phần</a:t>
            </a:r>
            <a:r>
              <a:rPr lang="en-US" sz="1800" dirty="0">
                <a:latin typeface="Cambria" pitchFamily="18" charset="0"/>
                <a:ea typeface="Cambria" pitchFamily="18" charset="0"/>
              </a:rPr>
              <a:t> </a:t>
            </a:r>
            <a:r>
              <a:rPr lang="en-US" sz="1800" dirty="0" err="1">
                <a:latin typeface="Cambria" pitchFamily="18" charset="0"/>
                <a:ea typeface="Cambria" pitchFamily="18" charset="0"/>
              </a:rPr>
              <a:t>tử</a:t>
            </a:r>
            <a:r>
              <a:rPr lang="en-US" sz="1800" dirty="0">
                <a:latin typeface="Cambria" pitchFamily="18" charset="0"/>
                <a:ea typeface="Cambria" pitchFamily="18" charset="0"/>
              </a:rPr>
              <a:t> ở </a:t>
            </a:r>
            <a:r>
              <a:rPr lang="en-US" sz="1800" dirty="0" err="1">
                <a:latin typeface="Cambria" pitchFamily="18" charset="0"/>
                <a:ea typeface="Cambria" pitchFamily="18" charset="0"/>
              </a:rPr>
              <a:t>giữa</a:t>
            </a:r>
            <a:r>
              <a:rPr lang="en-US" sz="1800" dirty="0">
                <a:latin typeface="Cambria" pitchFamily="18" charset="0"/>
                <a:ea typeface="Cambria" pitchFamily="18" charset="0"/>
              </a:rPr>
              <a:t>, </a:t>
            </a:r>
            <a:r>
              <a:rPr lang="en-US" sz="1800" dirty="0" err="1">
                <a:latin typeface="Cambria" pitchFamily="18" charset="0"/>
                <a:ea typeface="Cambria" pitchFamily="18" charset="0"/>
              </a:rPr>
              <a:t>chúng</a:t>
            </a:r>
            <a:r>
              <a:rPr lang="en-US" sz="1800" dirty="0">
                <a:latin typeface="Cambria" pitchFamily="18" charset="0"/>
                <a:ea typeface="Cambria" pitchFamily="18" charset="0"/>
              </a:rPr>
              <a:t> ta </a:t>
            </a:r>
            <a:r>
              <a:rPr lang="en-US" sz="1800" dirty="0" err="1">
                <a:latin typeface="Cambria" pitchFamily="18" charset="0"/>
                <a:ea typeface="Cambria" pitchFamily="18" charset="0"/>
              </a:rPr>
              <a:t>trả</a:t>
            </a:r>
            <a:r>
              <a:rPr lang="en-US" sz="1800" dirty="0">
                <a:latin typeface="Cambria" pitchFamily="18" charset="0"/>
                <a:ea typeface="Cambria" pitchFamily="18" charset="0"/>
              </a:rPr>
              <a:t> </a:t>
            </a:r>
            <a:r>
              <a:rPr lang="en-US" sz="1800" dirty="0" err="1">
                <a:latin typeface="Cambria" pitchFamily="18" charset="0"/>
                <a:ea typeface="Cambria" pitchFamily="18" charset="0"/>
              </a:rPr>
              <a:t>về</a:t>
            </a:r>
            <a:r>
              <a:rPr lang="en-US" sz="1800" dirty="0">
                <a:latin typeface="Cambria" pitchFamily="18" charset="0"/>
                <a:ea typeface="Cambria" pitchFamily="18" charset="0"/>
              </a:rPr>
              <a:t> </a:t>
            </a:r>
            <a:r>
              <a:rPr lang="en-US" sz="1800" dirty="0" err="1">
                <a:latin typeface="Cambria" pitchFamily="18" charset="0"/>
                <a:ea typeface="Cambria" pitchFamily="18" charset="0"/>
              </a:rPr>
              <a:t>chỉ</a:t>
            </a:r>
            <a:r>
              <a:rPr lang="en-US" sz="1800" dirty="0">
                <a:latin typeface="Cambria" pitchFamily="18" charset="0"/>
                <a:ea typeface="Cambria" pitchFamily="18" charset="0"/>
              </a:rPr>
              <a:t> </a:t>
            </a:r>
            <a:r>
              <a:rPr lang="en-US" sz="1800" dirty="0" err="1">
                <a:latin typeface="Cambria" pitchFamily="18" charset="0"/>
                <a:ea typeface="Cambria" pitchFamily="18" charset="0"/>
              </a:rPr>
              <a:t>số</a:t>
            </a:r>
            <a:r>
              <a:rPr lang="en-US" sz="1800" dirty="0">
                <a:latin typeface="Cambria" pitchFamily="18" charset="0"/>
                <a:ea typeface="Cambria" pitchFamily="18" charset="0"/>
              </a:rPr>
              <a:t> </a:t>
            </a:r>
            <a:r>
              <a:rPr lang="en-US" sz="1800" dirty="0" err="1">
                <a:latin typeface="Cambria" pitchFamily="18" charset="0"/>
                <a:ea typeface="Cambria" pitchFamily="18" charset="0"/>
              </a:rPr>
              <a:t>giữa</a:t>
            </a:r>
            <a:r>
              <a:rPr lang="en-US" dirty="0"/>
              <a:t/>
            </a:r>
            <a:br>
              <a:rPr lang="en-US" dirty="0"/>
            </a:br>
            <a:endParaRPr dirty="0"/>
          </a:p>
        </p:txBody>
      </p:sp>
      <p:sp>
        <p:nvSpPr>
          <p:cNvPr id="839" name="Google Shape;839;p35"/>
          <p:cNvSpPr txBox="1">
            <a:spLocks noGrp="1"/>
          </p:cNvSpPr>
          <p:nvPr>
            <p:ph type="title" idx="5"/>
          </p:nvPr>
        </p:nvSpPr>
        <p:spPr>
          <a:xfrm>
            <a:off x="5885639" y="1852574"/>
            <a:ext cx="2253000" cy="285277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1800" dirty="0" smtClean="0">
                <a:latin typeface="Cambria" pitchFamily="18" charset="0"/>
                <a:ea typeface="Cambria" pitchFamily="18" charset="0"/>
              </a:rPr>
              <a:t>3. </a:t>
            </a:r>
            <a:r>
              <a:rPr lang="en-US" sz="1800" dirty="0" err="1" smtClean="0">
                <a:latin typeface="Cambria" pitchFamily="18" charset="0"/>
                <a:ea typeface="Cambria" pitchFamily="18" charset="0"/>
              </a:rPr>
              <a:t>Nếu</a:t>
            </a:r>
            <a:r>
              <a:rPr lang="en-US" sz="1800" dirty="0" smtClean="0">
                <a:latin typeface="Cambria" pitchFamily="18" charset="0"/>
                <a:ea typeface="Cambria" pitchFamily="18" charset="0"/>
              </a:rPr>
              <a:t> </a:t>
            </a:r>
            <a:r>
              <a:rPr lang="en-US" sz="1800" dirty="0">
                <a:latin typeface="Cambria" pitchFamily="18" charset="0"/>
                <a:ea typeface="Cambria" pitchFamily="18" charset="0"/>
              </a:rPr>
              <a:t>x </a:t>
            </a:r>
            <a:r>
              <a:rPr lang="en-US" sz="1800" dirty="0" err="1">
                <a:latin typeface="Cambria" pitchFamily="18" charset="0"/>
                <a:ea typeface="Cambria" pitchFamily="18" charset="0"/>
              </a:rPr>
              <a:t>lớn</a:t>
            </a:r>
            <a:r>
              <a:rPr lang="en-US" sz="1800" dirty="0">
                <a:latin typeface="Cambria" pitchFamily="18" charset="0"/>
                <a:ea typeface="Cambria" pitchFamily="18" charset="0"/>
              </a:rPr>
              <a:t> </a:t>
            </a:r>
            <a:r>
              <a:rPr lang="en-US" sz="1800" dirty="0" err="1">
                <a:latin typeface="Cambria" pitchFamily="18" charset="0"/>
                <a:ea typeface="Cambria" pitchFamily="18" charset="0"/>
              </a:rPr>
              <a:t>hơn</a:t>
            </a:r>
            <a:r>
              <a:rPr lang="en-US" sz="1800" dirty="0">
                <a:latin typeface="Cambria" pitchFamily="18" charset="0"/>
                <a:ea typeface="Cambria" pitchFamily="18" charset="0"/>
              </a:rPr>
              <a:t> </a:t>
            </a:r>
            <a:r>
              <a:rPr lang="en-US" sz="1800" dirty="0" err="1">
                <a:latin typeface="Cambria" pitchFamily="18" charset="0"/>
                <a:ea typeface="Cambria" pitchFamily="18" charset="0"/>
              </a:rPr>
              <a:t>phần</a:t>
            </a:r>
            <a:r>
              <a:rPr lang="en-US" sz="1800" dirty="0">
                <a:latin typeface="Cambria" pitchFamily="18" charset="0"/>
                <a:ea typeface="Cambria" pitchFamily="18" charset="0"/>
              </a:rPr>
              <a:t> </a:t>
            </a:r>
            <a:r>
              <a:rPr lang="en-US" sz="1800" dirty="0" err="1">
                <a:latin typeface="Cambria" pitchFamily="18" charset="0"/>
                <a:ea typeface="Cambria" pitchFamily="18" charset="0"/>
              </a:rPr>
              <a:t>tử</a:t>
            </a:r>
            <a:r>
              <a:rPr lang="en-US" sz="1800" dirty="0">
                <a:latin typeface="Cambria" pitchFamily="18" charset="0"/>
                <a:ea typeface="Cambria" pitchFamily="18" charset="0"/>
              </a:rPr>
              <a:t> </a:t>
            </a:r>
            <a:r>
              <a:rPr lang="en-US" sz="1800" dirty="0" err="1">
                <a:latin typeface="Cambria" pitchFamily="18" charset="0"/>
                <a:ea typeface="Cambria" pitchFamily="18" charset="0"/>
              </a:rPr>
              <a:t>giữa</a:t>
            </a:r>
            <a:r>
              <a:rPr lang="en-US" sz="1800" dirty="0">
                <a:latin typeface="Cambria" pitchFamily="18" charset="0"/>
                <a:ea typeface="Cambria" pitchFamily="18" charset="0"/>
              </a:rPr>
              <a:t>, </a:t>
            </a:r>
            <a:r>
              <a:rPr lang="en-US" sz="1800" dirty="0" err="1">
                <a:latin typeface="Cambria" pitchFamily="18" charset="0"/>
                <a:ea typeface="Cambria" pitchFamily="18" charset="0"/>
              </a:rPr>
              <a:t>thì</a:t>
            </a:r>
            <a:r>
              <a:rPr lang="en-US" sz="1800" dirty="0">
                <a:latin typeface="Cambria" pitchFamily="18" charset="0"/>
                <a:ea typeface="Cambria" pitchFamily="18" charset="0"/>
              </a:rPr>
              <a:t> </a:t>
            </a:r>
            <a:r>
              <a:rPr lang="en-US" sz="1800" dirty="0">
                <a:solidFill>
                  <a:srgbClr val="7030A0"/>
                </a:solidFill>
                <a:latin typeface="Cambria" pitchFamily="18" charset="0"/>
                <a:ea typeface="Cambria" pitchFamily="18" charset="0"/>
              </a:rPr>
              <a:t>x</a:t>
            </a:r>
            <a:r>
              <a:rPr lang="en-US" sz="1800" dirty="0">
                <a:latin typeface="Cambria" pitchFamily="18" charset="0"/>
                <a:ea typeface="Cambria" pitchFamily="18" charset="0"/>
              </a:rPr>
              <a:t> </a:t>
            </a:r>
            <a:r>
              <a:rPr lang="en-US" sz="1800" dirty="0" err="1">
                <a:latin typeface="Cambria" pitchFamily="18" charset="0"/>
                <a:ea typeface="Cambria" pitchFamily="18" charset="0"/>
              </a:rPr>
              <a:t>chỉ</a:t>
            </a:r>
            <a:r>
              <a:rPr lang="en-US" sz="1800" dirty="0">
                <a:latin typeface="Cambria" pitchFamily="18" charset="0"/>
                <a:ea typeface="Cambria" pitchFamily="18" charset="0"/>
              </a:rPr>
              <a:t> </a:t>
            </a:r>
            <a:r>
              <a:rPr lang="en-US" sz="1800" dirty="0" err="1">
                <a:latin typeface="Cambria" pitchFamily="18" charset="0"/>
                <a:ea typeface="Cambria" pitchFamily="18" charset="0"/>
              </a:rPr>
              <a:t>có</a:t>
            </a:r>
            <a:r>
              <a:rPr lang="en-US" sz="1800" dirty="0">
                <a:latin typeface="Cambria" pitchFamily="18" charset="0"/>
                <a:ea typeface="Cambria" pitchFamily="18" charset="0"/>
              </a:rPr>
              <a:t> </a:t>
            </a:r>
            <a:r>
              <a:rPr lang="en-US" sz="1800" dirty="0" err="1">
                <a:latin typeface="Cambria" pitchFamily="18" charset="0"/>
                <a:ea typeface="Cambria" pitchFamily="18" charset="0"/>
              </a:rPr>
              <a:t>thể</a:t>
            </a:r>
            <a:r>
              <a:rPr lang="en-US" sz="1800" dirty="0">
                <a:latin typeface="Cambria" pitchFamily="18" charset="0"/>
                <a:ea typeface="Cambria" pitchFamily="18" charset="0"/>
              </a:rPr>
              <a:t> </a:t>
            </a:r>
            <a:r>
              <a:rPr lang="en-US" sz="1800" dirty="0" err="1">
                <a:latin typeface="Cambria" pitchFamily="18" charset="0"/>
                <a:ea typeface="Cambria" pitchFamily="18" charset="0"/>
              </a:rPr>
              <a:t>nằm</a:t>
            </a:r>
            <a:r>
              <a:rPr lang="en-US" sz="1800" dirty="0">
                <a:latin typeface="Cambria" pitchFamily="18" charset="0"/>
                <a:ea typeface="Cambria" pitchFamily="18" charset="0"/>
              </a:rPr>
              <a:t> </a:t>
            </a:r>
            <a:r>
              <a:rPr lang="en-US" sz="1800" dirty="0" err="1">
                <a:latin typeface="Cambria" pitchFamily="18" charset="0"/>
                <a:ea typeface="Cambria" pitchFamily="18" charset="0"/>
              </a:rPr>
              <a:t>trong</a:t>
            </a:r>
            <a:r>
              <a:rPr lang="en-US" sz="1800" dirty="0">
                <a:latin typeface="Cambria" pitchFamily="18" charset="0"/>
                <a:ea typeface="Cambria" pitchFamily="18" charset="0"/>
              </a:rPr>
              <a:t> </a:t>
            </a:r>
            <a:r>
              <a:rPr lang="en-US" sz="1800" dirty="0" err="1">
                <a:latin typeface="Cambria" pitchFamily="18" charset="0"/>
                <a:ea typeface="Cambria" pitchFamily="18" charset="0"/>
              </a:rPr>
              <a:t>nửa</a:t>
            </a:r>
            <a:r>
              <a:rPr lang="en-US" sz="1800" dirty="0">
                <a:latin typeface="Cambria" pitchFamily="18" charset="0"/>
                <a:ea typeface="Cambria" pitchFamily="18" charset="0"/>
              </a:rPr>
              <a:t> </a:t>
            </a:r>
            <a:r>
              <a:rPr lang="en-US" sz="1800" dirty="0" err="1">
                <a:latin typeface="Cambria" pitchFamily="18" charset="0"/>
                <a:ea typeface="Cambria" pitchFamily="18" charset="0"/>
              </a:rPr>
              <a:t>phân</a:t>
            </a:r>
            <a:r>
              <a:rPr lang="en-US" sz="1800" dirty="0">
                <a:latin typeface="Cambria" pitchFamily="18" charset="0"/>
                <a:ea typeface="Cambria" pitchFamily="18" charset="0"/>
              </a:rPr>
              <a:t> </a:t>
            </a:r>
            <a:r>
              <a:rPr lang="en-US" sz="1800" dirty="0" err="1">
                <a:latin typeface="Cambria" pitchFamily="18" charset="0"/>
                <a:ea typeface="Cambria" pitchFamily="18" charset="0"/>
              </a:rPr>
              <a:t>đoạn</a:t>
            </a:r>
            <a:r>
              <a:rPr lang="en-US" sz="1800" dirty="0">
                <a:latin typeface="Cambria" pitchFamily="18" charset="0"/>
                <a:ea typeface="Cambria" pitchFamily="18" charset="0"/>
              </a:rPr>
              <a:t> </a:t>
            </a:r>
            <a:r>
              <a:rPr lang="en-US" sz="1800" dirty="0" err="1">
                <a:latin typeface="Cambria" pitchFamily="18" charset="0"/>
                <a:ea typeface="Cambria" pitchFamily="18" charset="0"/>
              </a:rPr>
              <a:t>bên</a:t>
            </a:r>
            <a:r>
              <a:rPr lang="en-US" sz="1800" dirty="0">
                <a:latin typeface="Cambria" pitchFamily="18" charset="0"/>
                <a:ea typeface="Cambria" pitchFamily="18" charset="0"/>
              </a:rPr>
              <a:t> </a:t>
            </a:r>
            <a:r>
              <a:rPr lang="en-US" sz="1800" dirty="0" err="1">
                <a:latin typeface="Cambria" pitchFamily="18" charset="0"/>
                <a:ea typeface="Cambria" pitchFamily="18" charset="0"/>
              </a:rPr>
              <a:t>phải</a:t>
            </a:r>
            <a:r>
              <a:rPr lang="en-US" sz="1800" dirty="0">
                <a:latin typeface="Cambria" pitchFamily="18" charset="0"/>
                <a:ea typeface="Cambria" pitchFamily="18" charset="0"/>
              </a:rPr>
              <a:t> </a:t>
            </a:r>
            <a:r>
              <a:rPr lang="en-US" sz="1800" dirty="0" err="1">
                <a:latin typeface="Cambria" pitchFamily="18" charset="0"/>
                <a:ea typeface="Cambria" pitchFamily="18" charset="0"/>
              </a:rPr>
              <a:t>sau</a:t>
            </a:r>
            <a:r>
              <a:rPr lang="en-US" sz="1800" dirty="0">
                <a:latin typeface="Cambria" pitchFamily="18" charset="0"/>
                <a:ea typeface="Cambria" pitchFamily="18" charset="0"/>
              </a:rPr>
              <a:t> </a:t>
            </a:r>
            <a:r>
              <a:rPr lang="en-US" sz="1800" dirty="0" err="1">
                <a:latin typeface="Cambria" pitchFamily="18" charset="0"/>
                <a:ea typeface="Cambria" pitchFamily="18" charset="0"/>
              </a:rPr>
              <a:t>phần</a:t>
            </a:r>
            <a:r>
              <a:rPr lang="en-US" sz="1800" dirty="0">
                <a:latin typeface="Cambria" pitchFamily="18" charset="0"/>
                <a:ea typeface="Cambria" pitchFamily="18" charset="0"/>
              </a:rPr>
              <a:t> </a:t>
            </a:r>
            <a:r>
              <a:rPr lang="en-US" sz="1800" dirty="0" err="1">
                <a:latin typeface="Cambria" pitchFamily="18" charset="0"/>
                <a:ea typeface="Cambria" pitchFamily="18" charset="0"/>
              </a:rPr>
              <a:t>tử</a:t>
            </a:r>
            <a:r>
              <a:rPr lang="en-US" sz="1800" dirty="0">
                <a:latin typeface="Cambria" pitchFamily="18" charset="0"/>
                <a:ea typeface="Cambria" pitchFamily="18" charset="0"/>
              </a:rPr>
              <a:t> mid. </a:t>
            </a:r>
            <a:r>
              <a:rPr lang="en-US" sz="1800" dirty="0" err="1">
                <a:latin typeface="Cambria" pitchFamily="18" charset="0"/>
                <a:ea typeface="Cambria" pitchFamily="18" charset="0"/>
              </a:rPr>
              <a:t>Vì</a:t>
            </a:r>
            <a:r>
              <a:rPr lang="en-US" sz="1800" dirty="0">
                <a:latin typeface="Cambria" pitchFamily="18" charset="0"/>
                <a:ea typeface="Cambria" pitchFamily="18" charset="0"/>
              </a:rPr>
              <a:t> </a:t>
            </a:r>
            <a:r>
              <a:rPr lang="en-US" sz="1800" dirty="0" err="1">
                <a:latin typeface="Cambria" pitchFamily="18" charset="0"/>
                <a:ea typeface="Cambria" pitchFamily="18" charset="0"/>
              </a:rPr>
              <a:t>vậy</a:t>
            </a:r>
            <a:r>
              <a:rPr lang="en-US" sz="1800" dirty="0">
                <a:latin typeface="Cambria" pitchFamily="18" charset="0"/>
                <a:ea typeface="Cambria" pitchFamily="18" charset="0"/>
              </a:rPr>
              <a:t>, </a:t>
            </a:r>
            <a:r>
              <a:rPr lang="en-US" sz="1800" dirty="0" err="1">
                <a:latin typeface="Cambria" pitchFamily="18" charset="0"/>
                <a:ea typeface="Cambria" pitchFamily="18" charset="0"/>
              </a:rPr>
              <a:t>chúng</a:t>
            </a:r>
            <a:r>
              <a:rPr lang="en-US" sz="1800" dirty="0">
                <a:latin typeface="Cambria" pitchFamily="18" charset="0"/>
                <a:ea typeface="Cambria" pitchFamily="18" charset="0"/>
              </a:rPr>
              <a:t> ta </a:t>
            </a:r>
            <a:r>
              <a:rPr lang="en-US" sz="1800" dirty="0" err="1">
                <a:latin typeface="Cambria" pitchFamily="18" charset="0"/>
                <a:ea typeface="Cambria" pitchFamily="18" charset="0"/>
              </a:rPr>
              <a:t>chỉ</a:t>
            </a:r>
            <a:r>
              <a:rPr lang="en-US" sz="1800" dirty="0">
                <a:latin typeface="Cambria" pitchFamily="18" charset="0"/>
                <a:ea typeface="Cambria" pitchFamily="18" charset="0"/>
              </a:rPr>
              <a:t> </a:t>
            </a:r>
            <a:r>
              <a:rPr lang="en-US" sz="1800" dirty="0" err="1">
                <a:latin typeface="Cambria" pitchFamily="18" charset="0"/>
                <a:ea typeface="Cambria" pitchFamily="18" charset="0"/>
              </a:rPr>
              <a:t>tìm</a:t>
            </a:r>
            <a:r>
              <a:rPr lang="en-US" sz="1800" dirty="0">
                <a:latin typeface="Cambria" pitchFamily="18" charset="0"/>
                <a:ea typeface="Cambria" pitchFamily="18" charset="0"/>
              </a:rPr>
              <a:t> </a:t>
            </a:r>
            <a:r>
              <a:rPr lang="en-US" sz="1800" dirty="0" err="1">
                <a:latin typeface="Cambria" pitchFamily="18" charset="0"/>
                <a:ea typeface="Cambria" pitchFamily="18" charset="0"/>
              </a:rPr>
              <a:t>kiếm</a:t>
            </a:r>
            <a:r>
              <a:rPr lang="en-US" sz="1800" dirty="0">
                <a:latin typeface="Cambria" pitchFamily="18" charset="0"/>
                <a:ea typeface="Cambria" pitchFamily="18" charset="0"/>
              </a:rPr>
              <a:t> ở </a:t>
            </a:r>
            <a:r>
              <a:rPr lang="en-US" sz="1800" dirty="0" err="1">
                <a:latin typeface="Cambria" pitchFamily="18" charset="0"/>
                <a:ea typeface="Cambria" pitchFamily="18" charset="0"/>
              </a:rPr>
              <a:t>nữa</a:t>
            </a:r>
            <a:r>
              <a:rPr lang="en-US" sz="1800" dirty="0">
                <a:latin typeface="Cambria" pitchFamily="18" charset="0"/>
                <a:ea typeface="Cambria" pitchFamily="18" charset="0"/>
              </a:rPr>
              <a:t> </a:t>
            </a:r>
            <a:r>
              <a:rPr lang="en-US" sz="1800" dirty="0" err="1">
                <a:latin typeface="Cambria" pitchFamily="18" charset="0"/>
                <a:ea typeface="Cambria" pitchFamily="18" charset="0"/>
              </a:rPr>
              <a:t>phải</a:t>
            </a:r>
            <a:r>
              <a:rPr lang="en-US" sz="1800" dirty="0">
                <a:latin typeface="Cambria" pitchFamily="18" charset="0"/>
                <a:ea typeface="Cambria" pitchFamily="18" charset="0"/>
              </a:rPr>
              <a:t> </a:t>
            </a:r>
            <a:r>
              <a:rPr lang="en-US" sz="1800" dirty="0" err="1">
                <a:latin typeface="Cambria" pitchFamily="18" charset="0"/>
                <a:ea typeface="Cambria" pitchFamily="18" charset="0"/>
              </a:rPr>
              <a:t>của</a:t>
            </a:r>
            <a:r>
              <a:rPr lang="en-US" sz="1800" dirty="0">
                <a:latin typeface="Cambria" pitchFamily="18" charset="0"/>
                <a:ea typeface="Cambria" pitchFamily="18" charset="0"/>
              </a:rPr>
              <a:t> </a:t>
            </a:r>
            <a:r>
              <a:rPr lang="en-US" sz="1800" dirty="0" err="1">
                <a:latin typeface="Cambria" pitchFamily="18" charset="0"/>
                <a:ea typeface="Cambria" pitchFamily="18" charset="0"/>
              </a:rPr>
              <a:t>mảng</a:t>
            </a:r>
            <a:r>
              <a:rPr lang="en-US" dirty="0"/>
              <a:t/>
            </a:r>
            <a:br>
              <a:rPr lang="en-US" dirty="0"/>
            </a:br>
            <a:endParaRPr dirty="0"/>
          </a:p>
        </p:txBody>
      </p:sp>
      <p:sp>
        <p:nvSpPr>
          <p:cNvPr id="841" name="Google Shape;841;p35"/>
          <p:cNvSpPr txBox="1">
            <a:spLocks noGrp="1"/>
          </p:cNvSpPr>
          <p:nvPr>
            <p:ph type="title" idx="7"/>
          </p:nvPr>
        </p:nvSpPr>
        <p:spPr>
          <a:xfrm>
            <a:off x="1005341" y="3790950"/>
            <a:ext cx="2253000" cy="99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dirty="0" smtClean="0">
                <a:latin typeface="Cambria" pitchFamily="18" charset="0"/>
                <a:ea typeface="Cambria" pitchFamily="18" charset="0"/>
              </a:rPr>
              <a:t>4. </a:t>
            </a:r>
            <a:r>
              <a:rPr lang="en-US" dirty="0" err="1" smtClean="0">
                <a:latin typeface="Cambria" pitchFamily="18" charset="0"/>
                <a:ea typeface="Cambria" pitchFamily="18" charset="0"/>
              </a:rPr>
              <a:t>Nếu</a:t>
            </a:r>
            <a:r>
              <a:rPr lang="en-US" dirty="0">
                <a:latin typeface="Cambria" pitchFamily="18" charset="0"/>
                <a:ea typeface="Cambria" pitchFamily="18" charset="0"/>
              </a:rPr>
              <a:t> </a:t>
            </a:r>
            <a:r>
              <a:rPr lang="en-US" dirty="0">
                <a:solidFill>
                  <a:srgbClr val="7030A0"/>
                </a:solidFill>
                <a:latin typeface="Cambria" pitchFamily="18" charset="0"/>
                <a:ea typeface="Cambria" pitchFamily="18" charset="0"/>
              </a:rPr>
              <a:t>x</a:t>
            </a:r>
            <a:r>
              <a:rPr lang="en-US" dirty="0">
                <a:latin typeface="Cambria" pitchFamily="18" charset="0"/>
                <a:ea typeface="Cambria" pitchFamily="18" charset="0"/>
              </a:rPr>
              <a:t> </a:t>
            </a:r>
            <a:r>
              <a:rPr lang="en-US" dirty="0" err="1">
                <a:latin typeface="Cambria" pitchFamily="18" charset="0"/>
                <a:ea typeface="Cambria" pitchFamily="18" charset="0"/>
              </a:rPr>
              <a:t>nhỏ</a:t>
            </a:r>
            <a:r>
              <a:rPr lang="en-US" dirty="0">
                <a:latin typeface="Cambria" pitchFamily="18" charset="0"/>
                <a:ea typeface="Cambria" pitchFamily="18" charset="0"/>
              </a:rPr>
              <a:t> </a:t>
            </a:r>
            <a:r>
              <a:rPr lang="en-US" dirty="0" err="1">
                <a:latin typeface="Cambria" pitchFamily="18" charset="0"/>
                <a:ea typeface="Cambria" pitchFamily="18" charset="0"/>
              </a:rPr>
              <a:t>hơn</a:t>
            </a:r>
            <a:r>
              <a:rPr lang="en-US" dirty="0">
                <a:latin typeface="Cambria" pitchFamily="18" charset="0"/>
                <a:ea typeface="Cambria" pitchFamily="18" charset="0"/>
              </a:rPr>
              <a:t> </a:t>
            </a:r>
            <a:r>
              <a:rPr lang="en-US" dirty="0" err="1">
                <a:latin typeface="Cambria" pitchFamily="18" charset="0"/>
                <a:ea typeface="Cambria" pitchFamily="18" charset="0"/>
              </a:rPr>
              <a:t>phần</a:t>
            </a:r>
            <a:r>
              <a:rPr lang="en-US" dirty="0">
                <a:latin typeface="Cambria" pitchFamily="18" charset="0"/>
                <a:ea typeface="Cambria" pitchFamily="18" charset="0"/>
              </a:rPr>
              <a:t> </a:t>
            </a:r>
            <a:r>
              <a:rPr lang="en-US" dirty="0" err="1">
                <a:latin typeface="Cambria" pitchFamily="18" charset="0"/>
                <a:ea typeface="Cambria" pitchFamily="18" charset="0"/>
              </a:rPr>
              <a:t>tử</a:t>
            </a:r>
            <a:r>
              <a:rPr lang="en-US" dirty="0">
                <a:latin typeface="Cambria" pitchFamily="18" charset="0"/>
                <a:ea typeface="Cambria" pitchFamily="18" charset="0"/>
              </a:rPr>
              <a:t> </a:t>
            </a:r>
            <a:r>
              <a:rPr lang="en-US" dirty="0" err="1">
                <a:latin typeface="Cambria" pitchFamily="18" charset="0"/>
                <a:ea typeface="Cambria" pitchFamily="18" charset="0"/>
              </a:rPr>
              <a:t>giữa</a:t>
            </a:r>
            <a:r>
              <a:rPr lang="en-US" dirty="0">
                <a:latin typeface="Cambria" pitchFamily="18" charset="0"/>
                <a:ea typeface="Cambria" pitchFamily="18" charset="0"/>
              </a:rPr>
              <a:t> </a:t>
            </a:r>
            <a:r>
              <a:rPr lang="en-US" dirty="0" err="1">
                <a:latin typeface="Cambria" pitchFamily="18" charset="0"/>
                <a:ea typeface="Cambria" pitchFamily="18" charset="0"/>
              </a:rPr>
              <a:t>tiếp</a:t>
            </a:r>
            <a:r>
              <a:rPr lang="en-US" dirty="0">
                <a:latin typeface="Cambria" pitchFamily="18" charset="0"/>
                <a:ea typeface="Cambria" pitchFamily="18" charset="0"/>
              </a:rPr>
              <a:t> </a:t>
            </a:r>
            <a:r>
              <a:rPr lang="en-US" dirty="0" err="1">
                <a:latin typeface="Cambria" pitchFamily="18" charset="0"/>
                <a:ea typeface="Cambria" pitchFamily="18" charset="0"/>
              </a:rPr>
              <a:t>tục</a:t>
            </a:r>
            <a:r>
              <a:rPr lang="en-US" dirty="0">
                <a:latin typeface="Cambria" pitchFamily="18" charset="0"/>
                <a:ea typeface="Cambria" pitchFamily="18" charset="0"/>
              </a:rPr>
              <a:t> </a:t>
            </a:r>
            <a:r>
              <a:rPr lang="en-US" dirty="0" err="1">
                <a:latin typeface="Cambria" pitchFamily="18" charset="0"/>
                <a:ea typeface="Cambria" pitchFamily="18" charset="0"/>
              </a:rPr>
              <a:t>tìm</a:t>
            </a:r>
            <a:r>
              <a:rPr lang="en-US" dirty="0">
                <a:latin typeface="Cambria" pitchFamily="18" charset="0"/>
                <a:ea typeface="Cambria" pitchFamily="18" charset="0"/>
              </a:rPr>
              <a:t> ở </a:t>
            </a:r>
            <a:r>
              <a:rPr lang="en-US" dirty="0" err="1">
                <a:latin typeface="Cambria" pitchFamily="18" charset="0"/>
                <a:ea typeface="Cambria" pitchFamily="18" charset="0"/>
              </a:rPr>
              <a:t>nửa</a:t>
            </a:r>
            <a:r>
              <a:rPr lang="en-US" dirty="0">
                <a:latin typeface="Cambria" pitchFamily="18" charset="0"/>
                <a:ea typeface="Cambria" pitchFamily="18" charset="0"/>
              </a:rPr>
              <a:t> </a:t>
            </a:r>
            <a:r>
              <a:rPr lang="en-US" dirty="0" err="1">
                <a:latin typeface="Cambria" pitchFamily="18" charset="0"/>
                <a:ea typeface="Cambria" pitchFamily="18" charset="0"/>
              </a:rPr>
              <a:t>bên</a:t>
            </a:r>
            <a:r>
              <a:rPr lang="en-US" dirty="0">
                <a:latin typeface="Cambria" pitchFamily="18" charset="0"/>
                <a:ea typeface="Cambria" pitchFamily="18" charset="0"/>
              </a:rPr>
              <a:t> </a:t>
            </a:r>
            <a:r>
              <a:rPr lang="en-US" dirty="0" err="1">
                <a:latin typeface="Cambria" pitchFamily="18" charset="0"/>
                <a:ea typeface="Cambria" pitchFamily="18" charset="0"/>
              </a:rPr>
              <a:t>trái</a:t>
            </a:r>
            <a:r>
              <a:rPr lang="en-US" dirty="0"/>
              <a:t/>
            </a:r>
            <a:br>
              <a:rPr lang="en-US" dirty="0"/>
            </a:br>
            <a:endParaRPr dirty="0"/>
          </a:p>
        </p:txBody>
      </p:sp>
      <p:sp>
        <p:nvSpPr>
          <p:cNvPr id="843" name="Google Shape;843;p35"/>
          <p:cNvSpPr txBox="1">
            <a:spLocks noGrp="1"/>
          </p:cNvSpPr>
          <p:nvPr>
            <p:ph type="title" idx="9"/>
          </p:nvPr>
        </p:nvSpPr>
        <p:spPr>
          <a:xfrm>
            <a:off x="3445504" y="3486150"/>
            <a:ext cx="2253000" cy="91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1800" dirty="0" smtClean="0">
                <a:latin typeface="Cambria" pitchFamily="18" charset="0"/>
                <a:ea typeface="Cambria" pitchFamily="18" charset="0"/>
              </a:rPr>
              <a:t>5. </a:t>
            </a:r>
            <a:r>
              <a:rPr lang="en-US" sz="1800" dirty="0" err="1" smtClean="0">
                <a:latin typeface="Cambria" pitchFamily="18" charset="0"/>
                <a:ea typeface="Cambria" pitchFamily="18" charset="0"/>
              </a:rPr>
              <a:t>Lặp</a:t>
            </a:r>
            <a:r>
              <a:rPr lang="en-US" sz="1800" dirty="0" smtClean="0">
                <a:latin typeface="Cambria" pitchFamily="18" charset="0"/>
                <a:ea typeface="Cambria" pitchFamily="18" charset="0"/>
              </a:rPr>
              <a:t> </a:t>
            </a:r>
            <a:r>
              <a:rPr lang="en-US" sz="1800" dirty="0" err="1">
                <a:latin typeface="Cambria" pitchFamily="18" charset="0"/>
                <a:ea typeface="Cambria" pitchFamily="18" charset="0"/>
              </a:rPr>
              <a:t>lại</a:t>
            </a:r>
            <a:r>
              <a:rPr lang="en-US" sz="1800" dirty="0">
                <a:latin typeface="Cambria" pitchFamily="18" charset="0"/>
                <a:ea typeface="Cambria" pitchFamily="18" charset="0"/>
              </a:rPr>
              <a:t> </a:t>
            </a:r>
            <a:r>
              <a:rPr lang="en-US" sz="1800" dirty="0" err="1">
                <a:latin typeface="Cambria" pitchFamily="18" charset="0"/>
                <a:ea typeface="Cambria" pitchFamily="18" charset="0"/>
              </a:rPr>
              <a:t>đến</a:t>
            </a:r>
            <a:r>
              <a:rPr lang="en-US" sz="1800" dirty="0">
                <a:latin typeface="Cambria" pitchFamily="18" charset="0"/>
                <a:ea typeface="Cambria" pitchFamily="18" charset="0"/>
              </a:rPr>
              <a:t> </a:t>
            </a:r>
            <a:r>
              <a:rPr lang="en-US" sz="1800" dirty="0" err="1">
                <a:latin typeface="Cambria" pitchFamily="18" charset="0"/>
                <a:ea typeface="Cambria" pitchFamily="18" charset="0"/>
              </a:rPr>
              <a:t>khi</a:t>
            </a:r>
            <a:r>
              <a:rPr lang="en-US" sz="1800" dirty="0">
                <a:latin typeface="Cambria" pitchFamily="18" charset="0"/>
                <a:ea typeface="Cambria" pitchFamily="18" charset="0"/>
              </a:rPr>
              <a:t> </a:t>
            </a:r>
            <a:r>
              <a:rPr lang="en-US" sz="1800" dirty="0" err="1">
                <a:latin typeface="Cambria" pitchFamily="18" charset="0"/>
                <a:ea typeface="Cambria" pitchFamily="18" charset="0"/>
              </a:rPr>
              <a:t>tìm</a:t>
            </a:r>
            <a:r>
              <a:rPr lang="en-US" sz="1800" dirty="0">
                <a:latin typeface="Cambria" pitchFamily="18" charset="0"/>
                <a:ea typeface="Cambria" pitchFamily="18" charset="0"/>
              </a:rPr>
              <a:t> </a:t>
            </a:r>
            <a:r>
              <a:rPr lang="en-US" sz="1800" dirty="0" err="1">
                <a:latin typeface="Cambria" pitchFamily="18" charset="0"/>
                <a:ea typeface="Cambria" pitchFamily="18" charset="0"/>
              </a:rPr>
              <a:t>ra</a:t>
            </a:r>
            <a:r>
              <a:rPr lang="en-US" sz="1800" dirty="0">
                <a:latin typeface="Cambria" pitchFamily="18" charset="0"/>
                <a:ea typeface="Cambria" pitchFamily="18" charset="0"/>
              </a:rPr>
              <a:t> x </a:t>
            </a:r>
            <a:r>
              <a:rPr lang="en-US" sz="1800" dirty="0" err="1">
                <a:latin typeface="Cambria" pitchFamily="18" charset="0"/>
                <a:ea typeface="Cambria" pitchFamily="18" charset="0"/>
              </a:rPr>
              <a:t>hoặc</a:t>
            </a:r>
            <a:r>
              <a:rPr lang="en-US" sz="1800" dirty="0">
                <a:latin typeface="Cambria" pitchFamily="18" charset="0"/>
                <a:ea typeface="Cambria" pitchFamily="18" charset="0"/>
              </a:rPr>
              <a:t> </a:t>
            </a:r>
            <a:r>
              <a:rPr lang="en-US" sz="1800" dirty="0" err="1">
                <a:latin typeface="Cambria" pitchFamily="18" charset="0"/>
                <a:ea typeface="Cambria" pitchFamily="18" charset="0"/>
              </a:rPr>
              <a:t>trả</a:t>
            </a:r>
            <a:r>
              <a:rPr lang="en-US" sz="1800" dirty="0">
                <a:latin typeface="Cambria" pitchFamily="18" charset="0"/>
                <a:ea typeface="Cambria" pitchFamily="18" charset="0"/>
              </a:rPr>
              <a:t> </a:t>
            </a:r>
            <a:r>
              <a:rPr lang="en-US" sz="1800" dirty="0" err="1">
                <a:latin typeface="Cambria" pitchFamily="18" charset="0"/>
                <a:ea typeface="Cambria" pitchFamily="18" charset="0"/>
              </a:rPr>
              <a:t>về</a:t>
            </a:r>
            <a:r>
              <a:rPr lang="en-US" sz="1800" dirty="0">
                <a:latin typeface="Cambria" pitchFamily="18" charset="0"/>
                <a:ea typeface="Cambria" pitchFamily="18" charset="0"/>
              </a:rPr>
              <a:t> null </a:t>
            </a:r>
            <a:r>
              <a:rPr lang="en-US" sz="1800" dirty="0" err="1">
                <a:latin typeface="Cambria" pitchFamily="18" charset="0"/>
                <a:ea typeface="Cambria" pitchFamily="18" charset="0"/>
              </a:rPr>
              <a:t>khi</a:t>
            </a:r>
            <a:r>
              <a:rPr lang="en-US" sz="1800" dirty="0">
                <a:latin typeface="Cambria" pitchFamily="18" charset="0"/>
                <a:ea typeface="Cambria" pitchFamily="18" charset="0"/>
              </a:rPr>
              <a:t> </a:t>
            </a:r>
            <a:r>
              <a:rPr lang="en-US" sz="1800" dirty="0">
                <a:solidFill>
                  <a:srgbClr val="7030A0"/>
                </a:solidFill>
                <a:latin typeface="Cambria" pitchFamily="18" charset="0"/>
                <a:ea typeface="Cambria" pitchFamily="18" charset="0"/>
              </a:rPr>
              <a:t>x</a:t>
            </a:r>
            <a:r>
              <a:rPr lang="en-US" sz="1800" dirty="0">
                <a:latin typeface="Cambria" pitchFamily="18" charset="0"/>
                <a:ea typeface="Cambria" pitchFamily="18" charset="0"/>
              </a:rPr>
              <a:t> </a:t>
            </a:r>
            <a:r>
              <a:rPr lang="en-US" sz="1800" dirty="0" err="1">
                <a:latin typeface="Cambria" pitchFamily="18" charset="0"/>
                <a:ea typeface="Cambria" pitchFamily="18" charset="0"/>
              </a:rPr>
              <a:t>không</a:t>
            </a:r>
            <a:r>
              <a:rPr lang="en-US" sz="1800" dirty="0">
                <a:latin typeface="Cambria" pitchFamily="18" charset="0"/>
                <a:ea typeface="Cambria" pitchFamily="18" charset="0"/>
              </a:rPr>
              <a:t> </a:t>
            </a:r>
            <a:r>
              <a:rPr lang="en-US" sz="1800" dirty="0" err="1">
                <a:latin typeface="Cambria" pitchFamily="18" charset="0"/>
                <a:ea typeface="Cambria" pitchFamily="18" charset="0"/>
              </a:rPr>
              <a:t>nằm</a:t>
            </a:r>
            <a:r>
              <a:rPr lang="en-US" sz="1800" dirty="0">
                <a:latin typeface="Cambria" pitchFamily="18" charset="0"/>
                <a:ea typeface="Cambria" pitchFamily="18" charset="0"/>
              </a:rPr>
              <a:t> </a:t>
            </a:r>
            <a:r>
              <a:rPr lang="en-US" sz="1800" dirty="0" err="1">
                <a:latin typeface="Cambria" pitchFamily="18" charset="0"/>
                <a:ea typeface="Cambria" pitchFamily="18" charset="0"/>
              </a:rPr>
              <a:t>trong</a:t>
            </a:r>
            <a:r>
              <a:rPr lang="en-US" sz="1800" dirty="0">
                <a:latin typeface="Cambria" pitchFamily="18" charset="0"/>
                <a:ea typeface="Cambria" pitchFamily="18" charset="0"/>
              </a:rPr>
              <a:t> </a:t>
            </a:r>
            <a:r>
              <a:rPr lang="en-US" sz="1800" dirty="0" err="1">
                <a:latin typeface="Cambria" pitchFamily="18" charset="0"/>
                <a:ea typeface="Cambria" pitchFamily="18" charset="0"/>
              </a:rPr>
              <a:t>mảng</a:t>
            </a:r>
            <a:endParaRPr sz="1800" dirty="0">
              <a:latin typeface="Cambria" pitchFamily="18" charset="0"/>
              <a:ea typeface="Cambria" pitchFamily="18" charset="0"/>
            </a:endParaRPr>
          </a:p>
        </p:txBody>
      </p:sp>
      <p:cxnSp>
        <p:nvCxnSpPr>
          <p:cNvPr id="847" name="Google Shape;847;p35"/>
          <p:cNvCxnSpPr/>
          <p:nvPr/>
        </p:nvCxnSpPr>
        <p:spPr>
          <a:xfrm rot="10800000">
            <a:off x="1199100" y="4705350"/>
            <a:ext cx="67458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48" name="Google Shape;848;p35"/>
          <p:cNvCxnSpPr/>
          <p:nvPr/>
        </p:nvCxnSpPr>
        <p:spPr>
          <a:xfrm rot="10800000">
            <a:off x="1199099" y="1200150"/>
            <a:ext cx="67458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49" name="Google Shape;849;p35"/>
          <p:cNvSpPr/>
          <p:nvPr/>
        </p:nvSpPr>
        <p:spPr>
          <a:xfrm>
            <a:off x="2045400" y="1535914"/>
            <a:ext cx="172882" cy="262426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4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0" name="Google Shape;850;p35"/>
          <p:cNvSpPr/>
          <p:nvPr/>
        </p:nvSpPr>
        <p:spPr>
          <a:xfrm>
            <a:off x="4485563" y="1535914"/>
            <a:ext cx="172882" cy="262426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4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1" name="Google Shape;851;p35"/>
          <p:cNvSpPr/>
          <p:nvPr/>
        </p:nvSpPr>
        <p:spPr>
          <a:xfrm>
            <a:off x="6925738" y="1535914"/>
            <a:ext cx="172882" cy="262426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4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2" name="Google Shape;852;p35"/>
          <p:cNvSpPr/>
          <p:nvPr/>
        </p:nvSpPr>
        <p:spPr>
          <a:xfrm>
            <a:off x="2045400" y="2949196"/>
            <a:ext cx="172882" cy="262426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4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3" name="Google Shape;853;p35"/>
          <p:cNvSpPr/>
          <p:nvPr/>
        </p:nvSpPr>
        <p:spPr>
          <a:xfrm>
            <a:off x="4485563" y="2949196"/>
            <a:ext cx="172882" cy="262426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4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7324" y="671225"/>
            <a:ext cx="5146275" cy="986125"/>
          </a:xfrm>
        </p:spPr>
        <p:txBody>
          <a:bodyPr/>
          <a:lstStyle/>
          <a:p>
            <a:r>
              <a:rPr lang="en-US" sz="1400" b="0" dirty="0" err="1">
                <a:latin typeface="Times New Roman" pitchFamily="18" charset="0"/>
                <a:cs typeface="Times New Roman" pitchFamily="18" charset="0"/>
              </a:rPr>
              <a:t>Ví</a:t>
            </a:r>
            <a:r>
              <a:rPr lang="en-US" sz="1400" b="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0" dirty="0" err="1">
                <a:latin typeface="Times New Roman" pitchFamily="18" charset="0"/>
                <a:cs typeface="Times New Roman" pitchFamily="18" charset="0"/>
              </a:rPr>
              <a:t>dụ</a:t>
            </a:r>
            <a:r>
              <a:rPr lang="en-US" sz="1400" b="0" dirty="0">
                <a:latin typeface="Times New Roman" pitchFamily="18" charset="0"/>
                <a:cs typeface="Times New Roman" pitchFamily="18" charset="0"/>
              </a:rPr>
              <a:t> ta </a:t>
            </a:r>
            <a:r>
              <a:rPr lang="en-US" sz="1400" b="0" dirty="0" err="1">
                <a:latin typeface="Times New Roman" pitchFamily="18" charset="0"/>
                <a:cs typeface="Times New Roman" pitchFamily="18" charset="0"/>
              </a:rPr>
              <a:t>có</a:t>
            </a:r>
            <a:r>
              <a:rPr lang="en-US" sz="1400" b="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0" dirty="0" err="1">
                <a:latin typeface="Times New Roman" pitchFamily="18" charset="0"/>
                <a:cs typeface="Times New Roman" pitchFamily="18" charset="0"/>
              </a:rPr>
              <a:t>mảng</a:t>
            </a:r>
            <a:r>
              <a:rPr lang="en-US" sz="1400" b="0" dirty="0">
                <a:latin typeface="Times New Roman" pitchFamily="18" charset="0"/>
                <a:cs typeface="Times New Roman" pitchFamily="18" charset="0"/>
              </a:rPr>
              <a:t>: A[2, 4, 9, 10, 11, 22, 24, 31, 48, 56, 76, 86,90]</a:t>
            </a:r>
            <a:br>
              <a:rPr lang="en-US" sz="1400" b="0" dirty="0">
                <a:latin typeface="Times New Roman" pitchFamily="18" charset="0"/>
                <a:cs typeface="Times New Roman" pitchFamily="18" charset="0"/>
              </a:rPr>
            </a:br>
            <a:r>
              <a:rPr lang="en-US" sz="1400" b="0" dirty="0" err="1">
                <a:latin typeface="Times New Roman" pitchFamily="18" charset="0"/>
                <a:cs typeface="Times New Roman" pitchFamily="18" charset="0"/>
              </a:rPr>
              <a:t>Nhiệm</a:t>
            </a:r>
            <a:r>
              <a:rPr lang="en-US" sz="1400" b="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0" dirty="0" err="1">
                <a:latin typeface="Times New Roman" pitchFamily="18" charset="0"/>
                <a:cs typeface="Times New Roman" pitchFamily="18" charset="0"/>
              </a:rPr>
              <a:t>vụ</a:t>
            </a:r>
            <a:r>
              <a:rPr lang="en-US" sz="1400" b="0" dirty="0"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US" sz="1400" b="0" dirty="0" err="1">
                <a:latin typeface="Times New Roman" pitchFamily="18" charset="0"/>
                <a:cs typeface="Times New Roman" pitchFamily="18" charset="0"/>
              </a:rPr>
              <a:t>Tìm</a:t>
            </a:r>
            <a:r>
              <a:rPr lang="en-US" sz="1400" b="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0" dirty="0" err="1">
                <a:latin typeface="Times New Roman" pitchFamily="18" charset="0"/>
                <a:cs typeface="Times New Roman" pitchFamily="18" charset="0"/>
              </a:rPr>
              <a:t>vị</a:t>
            </a:r>
            <a:r>
              <a:rPr lang="en-US" sz="1400" b="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0" dirty="0" err="1">
                <a:latin typeface="Times New Roman" pitchFamily="18" charset="0"/>
                <a:cs typeface="Times New Roman" pitchFamily="18" charset="0"/>
              </a:rPr>
              <a:t>trí</a:t>
            </a:r>
            <a:r>
              <a:rPr lang="en-US" sz="1400" b="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0" dirty="0" err="1">
                <a:latin typeface="Times New Roman" pitchFamily="18" charset="0"/>
                <a:cs typeface="Times New Roman" pitchFamily="18" charset="0"/>
              </a:rPr>
              <a:t>của</a:t>
            </a:r>
            <a:r>
              <a:rPr lang="en-US" sz="1400" b="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0" dirty="0" err="1">
                <a:latin typeface="Times New Roman" pitchFamily="18" charset="0"/>
                <a:cs typeface="Times New Roman" pitchFamily="18" charset="0"/>
              </a:rPr>
              <a:t>số</a:t>
            </a:r>
            <a:r>
              <a:rPr lang="en-US" sz="1400" b="0" dirty="0">
                <a:latin typeface="Times New Roman" pitchFamily="18" charset="0"/>
                <a:cs typeface="Times New Roman" pitchFamily="18" charset="0"/>
              </a:rPr>
              <a:t> 10 </a:t>
            </a:r>
            <a:r>
              <a:rPr lang="en-US" sz="1400" b="0" dirty="0" err="1">
                <a:latin typeface="Times New Roman" pitchFamily="18" charset="0"/>
                <a:cs typeface="Times New Roman" pitchFamily="18" charset="0"/>
              </a:rPr>
              <a:t>trong</a:t>
            </a:r>
            <a:r>
              <a:rPr lang="en-US" sz="1400" b="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0" dirty="0" err="1" smtClean="0">
                <a:latin typeface="Times New Roman" pitchFamily="18" charset="0"/>
                <a:cs typeface="Times New Roman" pitchFamily="18" charset="0"/>
              </a:rPr>
              <a:t>mảng</a:t>
            </a:r>
            <a:r>
              <a:rPr lang="en-US" sz="1400" b="0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sz="1400" b="0" dirty="0" smtClean="0">
                <a:latin typeface="Times New Roman" pitchFamily="18" charset="0"/>
                <a:cs typeface="Times New Roman" pitchFamily="18" charset="0"/>
              </a:rPr>
            </a:br>
            <a:endParaRPr lang="en-US" sz="1400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8078037"/>
              </p:ext>
            </p:extLst>
          </p:nvPr>
        </p:nvGraphicFramePr>
        <p:xfrm>
          <a:off x="762000" y="1504950"/>
          <a:ext cx="6341110" cy="304800"/>
        </p:xfrm>
        <a:graphic>
          <a:graphicData uri="http://schemas.openxmlformats.org/drawingml/2006/table">
            <a:tbl>
              <a:tblPr firstRow="1" firstCol="1" bandRow="1">
                <a:tableStyleId>{2D5F4B64-5753-4446-A830-0F6567551D61}</a:tableStyleId>
              </a:tblPr>
              <a:tblGrid>
                <a:gridCol w="483870"/>
                <a:gridCol w="483870"/>
                <a:gridCol w="483870"/>
                <a:gridCol w="488950"/>
                <a:gridCol w="488950"/>
                <a:gridCol w="488950"/>
                <a:gridCol w="488950"/>
                <a:gridCol w="488950"/>
                <a:gridCol w="488950"/>
                <a:gridCol w="488950"/>
                <a:gridCol w="488950"/>
                <a:gridCol w="488950"/>
                <a:gridCol w="488950"/>
              </a:tblGrid>
              <a:tr h="30480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50" dirty="0">
                          <a:effectLst/>
                        </a:rPr>
                        <a:t>2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50">
                          <a:effectLst/>
                        </a:rPr>
                        <a:t>4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50">
                          <a:effectLst/>
                        </a:rPr>
                        <a:t>9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50">
                          <a:effectLst/>
                        </a:rPr>
                        <a:t>10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50">
                          <a:effectLst/>
                        </a:rPr>
                        <a:t>11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50">
                          <a:effectLst/>
                        </a:rPr>
                        <a:t>22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50" dirty="0">
                          <a:effectLst/>
                        </a:rPr>
                        <a:t>24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50" dirty="0">
                          <a:effectLst/>
                        </a:rPr>
                        <a:t>31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50">
                          <a:effectLst/>
                        </a:rPr>
                        <a:t>48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50">
                          <a:effectLst/>
                        </a:rPr>
                        <a:t>56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50">
                          <a:effectLst/>
                        </a:rPr>
                        <a:t>76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50">
                          <a:effectLst/>
                        </a:rPr>
                        <a:t>86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50" dirty="0">
                          <a:effectLst/>
                        </a:rPr>
                        <a:t>90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685800" y="1885950"/>
            <a:ext cx="65532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 0                  1	        2                3	          4              5                 6              7              8               9                10            11             12 </a:t>
            </a:r>
            <a:endParaRPr lang="en-US" sz="800" dirty="0"/>
          </a:p>
        </p:txBody>
      </p:sp>
      <p:sp>
        <p:nvSpPr>
          <p:cNvPr id="6" name="TextBox 5"/>
          <p:cNvSpPr txBox="1"/>
          <p:nvPr/>
        </p:nvSpPr>
        <p:spPr>
          <a:xfrm>
            <a:off x="838200" y="2101394"/>
            <a:ext cx="601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dirty="0" err="1">
                <a:latin typeface="Times New Roman" pitchFamily="18" charset="0"/>
                <a:cs typeface="Times New Roman" pitchFamily="18" charset="0"/>
              </a:rPr>
              <a:t>Đầu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tiên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, ta so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sánh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số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10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với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phần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tử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ở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giữa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thì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thấy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 10 &lt; 22.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Bỏ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phần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bên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phải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7046152"/>
              </p:ext>
            </p:extLst>
          </p:nvPr>
        </p:nvGraphicFramePr>
        <p:xfrm>
          <a:off x="766445" y="2643664"/>
          <a:ext cx="6341110" cy="317659"/>
        </p:xfrm>
        <a:graphic>
          <a:graphicData uri="http://schemas.openxmlformats.org/drawingml/2006/table">
            <a:tbl>
              <a:tblPr firstRow="1" firstCol="1" bandRow="1">
                <a:tableStyleId>{2D5F4B64-5753-4446-A830-0F6567551D61}</a:tableStyleId>
              </a:tblPr>
              <a:tblGrid>
                <a:gridCol w="483870"/>
                <a:gridCol w="483870"/>
                <a:gridCol w="483870"/>
                <a:gridCol w="488950"/>
                <a:gridCol w="488950"/>
                <a:gridCol w="488950"/>
                <a:gridCol w="488950"/>
                <a:gridCol w="488950"/>
                <a:gridCol w="488950"/>
                <a:gridCol w="488950"/>
                <a:gridCol w="488950"/>
                <a:gridCol w="488950"/>
                <a:gridCol w="488950"/>
              </a:tblGrid>
              <a:tr h="317659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50" dirty="0">
                          <a:effectLst/>
                        </a:rPr>
                        <a:t>2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50">
                          <a:effectLst/>
                        </a:rPr>
                        <a:t>4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50">
                          <a:effectLst/>
                        </a:rPr>
                        <a:t>9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50">
                          <a:effectLst/>
                        </a:rPr>
                        <a:t>10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50">
                          <a:effectLst/>
                        </a:rPr>
                        <a:t>11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50" dirty="0">
                          <a:effectLst/>
                        </a:rPr>
                        <a:t>22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50" dirty="0" smtClean="0">
                          <a:effectLst/>
                        </a:rPr>
                        <a:t>24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50">
                          <a:effectLst/>
                        </a:rPr>
                        <a:t>31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50">
                          <a:effectLst/>
                        </a:rPr>
                        <a:t>48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50">
                          <a:effectLst/>
                        </a:rPr>
                        <a:t>56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50">
                          <a:effectLst/>
                        </a:rPr>
                        <a:t>76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50">
                          <a:effectLst/>
                        </a:rPr>
                        <a:t>86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50" dirty="0">
                          <a:effectLst/>
                        </a:rPr>
                        <a:t>90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781050" y="3128498"/>
            <a:ext cx="6248400" cy="3596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711200" y="3050491"/>
            <a:ext cx="6597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 smtClean="0">
                <a:solidFill>
                  <a:schemeClr val="accent2"/>
                </a:solidFill>
              </a:rPr>
              <a:t> 0</a:t>
            </a:r>
            <a:r>
              <a:rPr lang="en-US" sz="800" b="1" dirty="0" smtClean="0"/>
              <a:t>                  </a:t>
            </a:r>
            <a:r>
              <a:rPr lang="en-US" sz="800" dirty="0" smtClean="0"/>
              <a:t>1	        2                3	          4              </a:t>
            </a:r>
            <a:r>
              <a:rPr lang="en-US" sz="800" b="1" dirty="0" smtClean="0">
                <a:solidFill>
                  <a:schemeClr val="accent5">
                    <a:lumMod val="50000"/>
                  </a:schemeClr>
                </a:solidFill>
              </a:rPr>
              <a:t>5</a:t>
            </a:r>
            <a:r>
              <a:rPr lang="en-US" sz="800" dirty="0" smtClean="0"/>
              <a:t>                 6              7              8               9                10            11             </a:t>
            </a:r>
            <a:r>
              <a:rPr lang="en-US" sz="800" b="1" dirty="0" smtClean="0">
                <a:solidFill>
                  <a:schemeClr val="accent2">
                    <a:lumMod val="75000"/>
                  </a:schemeClr>
                </a:solidFill>
              </a:rPr>
              <a:t>12</a:t>
            </a:r>
            <a:r>
              <a:rPr lang="en-US" sz="800" dirty="0" smtClean="0"/>
              <a:t> </a:t>
            </a:r>
            <a:r>
              <a:rPr lang="en-US" sz="800" dirty="0"/>
              <a:t> </a:t>
            </a:r>
            <a:r>
              <a:rPr lang="en-US" sz="800" dirty="0" smtClean="0"/>
              <a:t> </a:t>
            </a:r>
            <a:r>
              <a:rPr lang="en-US" sz="800" b="1" dirty="0" err="1" smtClean="0">
                <a:solidFill>
                  <a:schemeClr val="accent2">
                    <a:lumMod val="75000"/>
                  </a:schemeClr>
                </a:solidFill>
              </a:rPr>
              <a:t>Chặn</a:t>
            </a:r>
            <a:r>
              <a:rPr lang="en-US" sz="800" b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sz="800" b="1" dirty="0" err="1" smtClean="0">
                <a:solidFill>
                  <a:schemeClr val="accent2">
                    <a:lumMod val="75000"/>
                  </a:schemeClr>
                </a:solidFill>
              </a:rPr>
              <a:t>dưới</a:t>
            </a:r>
            <a:r>
              <a:rPr lang="en-US" sz="800" b="1" dirty="0" smtClean="0">
                <a:solidFill>
                  <a:schemeClr val="accent2">
                    <a:lumMod val="75000"/>
                  </a:schemeClr>
                </a:solidFill>
              </a:rPr>
              <a:t>		</a:t>
            </a:r>
            <a:r>
              <a:rPr lang="en-US" sz="800" b="1" dirty="0" smtClean="0">
                <a:solidFill>
                  <a:schemeClr val="accent5">
                    <a:lumMod val="50000"/>
                  </a:schemeClr>
                </a:solidFill>
              </a:rPr>
              <a:t>               </a:t>
            </a:r>
            <a:r>
              <a:rPr lang="en-US" sz="800" b="1" dirty="0">
                <a:solidFill>
                  <a:schemeClr val="accent5">
                    <a:lumMod val="50000"/>
                  </a:schemeClr>
                </a:solidFill>
                <a:effectLst>
                  <a:outerShdw blurRad="69850" dist="43180" dir="5400000" sx="0" sy="0">
                    <a:srgbClr val="000000">
                      <a:alpha val="65000"/>
                    </a:srgbClr>
                  </a:outerShdw>
                </a:effectLst>
              </a:rPr>
              <a:t> </a:t>
            </a:r>
            <a:r>
              <a:rPr lang="en-US" sz="800" b="1" dirty="0" err="1">
                <a:solidFill>
                  <a:schemeClr val="accent5">
                    <a:lumMod val="50000"/>
                  </a:schemeClr>
                </a:solidFill>
                <a:effectLst>
                  <a:outerShdw blurRad="69850" dist="43180" dir="5400000" sx="0" sy="0">
                    <a:srgbClr val="000000">
                      <a:alpha val="65000"/>
                    </a:srgbClr>
                  </a:outerShdw>
                </a:effectLst>
              </a:rPr>
              <a:t>giữa</a:t>
            </a:r>
            <a:r>
              <a:rPr lang="en-US" sz="800" b="1" dirty="0">
                <a:solidFill>
                  <a:schemeClr val="accent5">
                    <a:lumMod val="50000"/>
                  </a:schemeClr>
                </a:solidFill>
                <a:effectLst>
                  <a:outerShdw blurRad="69850" dist="43180" dir="5400000" sx="0" sy="0">
                    <a:srgbClr val="000000">
                      <a:alpha val="65000"/>
                    </a:srgbClr>
                  </a:outerShdw>
                </a:effectLst>
              </a:rPr>
              <a:t>=(</a:t>
            </a:r>
            <a:r>
              <a:rPr lang="en-US" sz="800" b="1" dirty="0" err="1">
                <a:solidFill>
                  <a:schemeClr val="accent5">
                    <a:lumMod val="50000"/>
                  </a:schemeClr>
                </a:solidFill>
                <a:effectLst>
                  <a:outerShdw blurRad="69850" dist="43180" dir="5400000" sx="0" sy="0">
                    <a:srgbClr val="000000">
                      <a:alpha val="65000"/>
                    </a:srgbClr>
                  </a:outerShdw>
                </a:effectLst>
              </a:rPr>
              <a:t>dưới</a:t>
            </a:r>
            <a:r>
              <a:rPr lang="en-US" sz="800" b="1" dirty="0">
                <a:solidFill>
                  <a:schemeClr val="accent5">
                    <a:lumMod val="50000"/>
                  </a:schemeClr>
                </a:solidFill>
                <a:effectLst>
                  <a:outerShdw blurRad="69850" dist="43180" dir="5400000" sx="0" sy="0">
                    <a:srgbClr val="000000">
                      <a:alpha val="65000"/>
                    </a:srgbClr>
                  </a:outerShdw>
                </a:effectLst>
              </a:rPr>
              <a:t> + </a:t>
            </a:r>
            <a:r>
              <a:rPr lang="en-US" sz="800" b="1" dirty="0" err="1">
                <a:solidFill>
                  <a:schemeClr val="accent5">
                    <a:lumMod val="50000"/>
                  </a:schemeClr>
                </a:solidFill>
                <a:effectLst>
                  <a:outerShdw blurRad="69850" dist="43180" dir="5400000" sx="0" sy="0">
                    <a:srgbClr val="000000">
                      <a:alpha val="65000"/>
                    </a:srgbClr>
                  </a:outerShdw>
                </a:effectLst>
              </a:rPr>
              <a:t>trên</a:t>
            </a:r>
            <a:r>
              <a:rPr lang="en-US" sz="800" b="1" dirty="0">
                <a:solidFill>
                  <a:schemeClr val="accent5">
                    <a:lumMod val="50000"/>
                  </a:schemeClr>
                </a:solidFill>
                <a:effectLst>
                  <a:outerShdw blurRad="69850" dist="43180" dir="5400000" sx="0" sy="0">
                    <a:srgbClr val="000000">
                      <a:alpha val="65000"/>
                    </a:srgbClr>
                  </a:outerShdw>
                </a:effectLst>
              </a:rPr>
              <a:t>)/</a:t>
            </a:r>
            <a:r>
              <a:rPr lang="en-US" sz="800" b="1" dirty="0" smtClean="0">
                <a:solidFill>
                  <a:schemeClr val="accent5">
                    <a:lumMod val="50000"/>
                  </a:schemeClr>
                </a:solidFill>
                <a:effectLst>
                  <a:outerShdw blurRad="69850" dist="43180" dir="5400000" sx="0" sy="0">
                    <a:srgbClr val="000000">
                      <a:alpha val="65000"/>
                    </a:srgbClr>
                  </a:outerShdw>
                </a:effectLst>
              </a:rPr>
              <a:t>2			        </a:t>
            </a:r>
            <a:r>
              <a:rPr lang="en-US" sz="800" dirty="0"/>
              <a:t> </a:t>
            </a:r>
            <a:r>
              <a:rPr lang="en-US" sz="800" b="1" dirty="0" err="1">
                <a:solidFill>
                  <a:schemeClr val="accent2">
                    <a:lumMod val="75000"/>
                  </a:schemeClr>
                </a:solidFill>
              </a:rPr>
              <a:t>chặn</a:t>
            </a:r>
            <a:r>
              <a:rPr lang="en-US" sz="8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sz="800" b="1" dirty="0" err="1">
                <a:solidFill>
                  <a:schemeClr val="accent2">
                    <a:lumMod val="75000"/>
                  </a:schemeClr>
                </a:solidFill>
              </a:rPr>
              <a:t>trên</a:t>
            </a:r>
            <a:r>
              <a:rPr lang="en-US" sz="800" b="1" dirty="0">
                <a:solidFill>
                  <a:schemeClr val="accent2">
                    <a:lumMod val="75000"/>
                  </a:schemeClr>
                </a:solidFill>
              </a:rPr>
              <a:t>.</a:t>
            </a:r>
            <a:r>
              <a:rPr lang="en-US" sz="800" dirty="0">
                <a:effectLst>
                  <a:outerShdw blurRad="69850" dist="43180" dir="5400000" sx="0" sy="0">
                    <a:srgbClr val="000000">
                      <a:alpha val="65000"/>
                    </a:srgbClr>
                  </a:outerShdw>
                </a:effectLst>
              </a:rPr>
              <a:t/>
            </a:r>
            <a:br>
              <a:rPr lang="en-US" sz="800" dirty="0">
                <a:effectLst>
                  <a:outerShdw blurRad="69850" dist="43180" dir="5400000" sx="0" sy="0">
                    <a:srgbClr val="000000">
                      <a:alpha val="65000"/>
                    </a:srgbClr>
                  </a:outerShdw>
                </a:effectLst>
              </a:rPr>
            </a:br>
            <a:endParaRPr lang="en-US" sz="800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5124" name="Picture 4" descr="js 冒泡排序_JS 里的简易算法和数据结构之复杂度_weixin_39955351的博客-CSDN博客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3809088"/>
            <a:ext cx="3806825" cy="1200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9608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7324" y="671225"/>
            <a:ext cx="8041875" cy="528925"/>
          </a:xfrm>
        </p:spPr>
        <p:txBody>
          <a:bodyPr/>
          <a:lstStyle/>
          <a:p>
            <a:pPr lvl="0"/>
            <a:r>
              <a:rPr lang="en-US" sz="1400" dirty="0" err="1">
                <a:latin typeface="Times New Roman" pitchFamily="18" charset="0"/>
                <a:cs typeface="Times New Roman" pitchFamily="18" charset="0"/>
              </a:rPr>
              <a:t>Tiếp</a:t>
            </a:r>
            <a:r>
              <a:rPr lang="en-US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dirty="0" err="1">
                <a:latin typeface="Times New Roman" pitchFamily="18" charset="0"/>
                <a:cs typeface="Times New Roman" pitchFamily="18" charset="0"/>
              </a:rPr>
              <a:t>tục</a:t>
            </a:r>
            <a:r>
              <a:rPr lang="en-US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dirty="0" err="1">
                <a:latin typeface="Times New Roman" pitchFamily="18" charset="0"/>
                <a:cs typeface="Times New Roman" pitchFamily="18" charset="0"/>
              </a:rPr>
              <a:t>với</a:t>
            </a:r>
            <a:r>
              <a:rPr lang="en-US" sz="1400" dirty="0">
                <a:latin typeface="Times New Roman" pitchFamily="18" charset="0"/>
                <a:cs typeface="Times New Roman" pitchFamily="18" charset="0"/>
              </a:rPr>
              <a:t> </a:t>
            </a:r>
            <a:r>
              <a:rPr lang="en-US" sz="1400" dirty="0" err="1">
                <a:latin typeface="Times New Roman" pitchFamily="18" charset="0"/>
                <a:cs typeface="Times New Roman" pitchFamily="18" charset="0"/>
              </a:rPr>
              <a:t>phần</a:t>
            </a:r>
            <a:r>
              <a:rPr lang="en-US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dirty="0" err="1">
                <a:latin typeface="Times New Roman" pitchFamily="18" charset="0"/>
                <a:cs typeface="Times New Roman" pitchFamily="18" charset="0"/>
              </a:rPr>
              <a:t>bên</a:t>
            </a:r>
            <a:r>
              <a:rPr lang="en-US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dirty="0" err="1">
                <a:latin typeface="Times New Roman" pitchFamily="18" charset="0"/>
                <a:cs typeface="Times New Roman" pitchFamily="18" charset="0"/>
              </a:rPr>
              <a:t>trái</a:t>
            </a:r>
            <a:r>
              <a:rPr lang="en-US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dirty="0" err="1">
                <a:latin typeface="Times New Roman" pitchFamily="18" charset="0"/>
                <a:cs typeface="Times New Roman" pitchFamily="18" charset="0"/>
              </a:rPr>
              <a:t>với</a:t>
            </a:r>
            <a:r>
              <a:rPr lang="en-US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dirty="0" err="1">
                <a:latin typeface="Times New Roman" pitchFamily="18" charset="0"/>
                <a:cs typeface="Times New Roman" pitchFamily="18" charset="0"/>
              </a:rPr>
              <a:t>phần</a:t>
            </a:r>
            <a:r>
              <a:rPr lang="en-US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dirty="0" err="1">
                <a:latin typeface="Times New Roman" pitchFamily="18" charset="0"/>
                <a:cs typeface="Times New Roman" pitchFamily="18" charset="0"/>
              </a:rPr>
              <a:t>tử</a:t>
            </a:r>
            <a:r>
              <a:rPr lang="en-US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dirty="0" err="1">
                <a:latin typeface="Times New Roman" pitchFamily="18" charset="0"/>
                <a:cs typeface="Times New Roman" pitchFamily="18" charset="0"/>
              </a:rPr>
              <a:t>giữa</a:t>
            </a:r>
            <a:r>
              <a:rPr lang="en-US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dirty="0" err="1">
                <a:latin typeface="Times New Roman" pitchFamily="18" charset="0"/>
                <a:cs typeface="Times New Roman" pitchFamily="18" charset="0"/>
              </a:rPr>
              <a:t>là</a:t>
            </a:r>
            <a:r>
              <a:rPr lang="en-US" sz="1400" dirty="0">
                <a:latin typeface="Times New Roman" pitchFamily="18" charset="0"/>
                <a:cs typeface="Times New Roman" pitchFamily="18" charset="0"/>
              </a:rPr>
              <a:t> 9. Ta </a:t>
            </a:r>
            <a:r>
              <a:rPr lang="en-US" sz="1400" dirty="0" err="1">
                <a:latin typeface="Times New Roman" pitchFamily="18" charset="0"/>
                <a:cs typeface="Times New Roman" pitchFamily="18" charset="0"/>
              </a:rPr>
              <a:t>có</a:t>
            </a:r>
            <a:r>
              <a:rPr lang="en-US" sz="1400" dirty="0">
                <a:latin typeface="Times New Roman" pitchFamily="18" charset="0"/>
                <a:cs typeface="Times New Roman" pitchFamily="18" charset="0"/>
              </a:rPr>
              <a:t> 10 &gt; 9. </a:t>
            </a:r>
            <a:r>
              <a:rPr lang="en-US" sz="1400" dirty="0" err="1">
                <a:latin typeface="Times New Roman" pitchFamily="18" charset="0"/>
                <a:cs typeface="Times New Roman" pitchFamily="18" charset="0"/>
              </a:rPr>
              <a:t>Vì</a:t>
            </a:r>
            <a:r>
              <a:rPr lang="en-US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dirty="0" err="1">
                <a:latin typeface="Times New Roman" pitchFamily="18" charset="0"/>
                <a:cs typeface="Times New Roman" pitchFamily="18" charset="0"/>
              </a:rPr>
              <a:t>thế</a:t>
            </a:r>
            <a:r>
              <a:rPr lang="en-US" sz="1400" dirty="0">
                <a:latin typeface="Times New Roman" pitchFamily="18" charset="0"/>
                <a:cs typeface="Times New Roman" pitchFamily="18" charset="0"/>
              </a:rPr>
              <a:t> ta </a:t>
            </a:r>
            <a:r>
              <a:rPr lang="en-US" sz="1400" dirty="0" err="1">
                <a:latin typeface="Times New Roman" pitchFamily="18" charset="0"/>
                <a:cs typeface="Times New Roman" pitchFamily="18" charset="0"/>
              </a:rPr>
              <a:t>bỏ</a:t>
            </a:r>
            <a:r>
              <a:rPr lang="en-US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dirty="0" err="1">
                <a:latin typeface="Times New Roman" pitchFamily="18" charset="0"/>
                <a:cs typeface="Times New Roman" pitchFamily="18" charset="0"/>
              </a:rPr>
              <a:t>phần</a:t>
            </a:r>
            <a:r>
              <a:rPr lang="en-US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dirty="0" err="1">
                <a:latin typeface="Times New Roman" pitchFamily="18" charset="0"/>
                <a:cs typeface="Times New Roman" pitchFamily="18" charset="0"/>
              </a:rPr>
              <a:t>bên</a:t>
            </a:r>
            <a:r>
              <a:rPr lang="en-US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dirty="0" err="1">
                <a:latin typeface="Times New Roman" pitchFamily="18" charset="0"/>
                <a:cs typeface="Times New Roman" pitchFamily="18" charset="0"/>
              </a:rPr>
              <a:t>trái</a:t>
            </a:r>
            <a:r>
              <a:rPr lang="en-US" sz="1400" dirty="0">
                <a:latin typeface="Times New Roman" pitchFamily="18" charset="0"/>
                <a:cs typeface="Times New Roman" pitchFamily="18" charset="0"/>
              </a:rPr>
              <a:t>.</a:t>
            </a:r>
            <a:br>
              <a:rPr lang="en-US" sz="1400" dirty="0">
                <a:latin typeface="Times New Roman" pitchFamily="18" charset="0"/>
                <a:cs typeface="Times New Roman" pitchFamily="18" charset="0"/>
              </a:rPr>
            </a:br>
            <a:endParaRPr lang="en-US" sz="1400" dirty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8802775"/>
              </p:ext>
            </p:extLst>
          </p:nvPr>
        </p:nvGraphicFramePr>
        <p:xfrm>
          <a:off x="1066800" y="1200150"/>
          <a:ext cx="6341110" cy="201549"/>
        </p:xfrm>
        <a:graphic>
          <a:graphicData uri="http://schemas.openxmlformats.org/drawingml/2006/table">
            <a:tbl>
              <a:tblPr firstRow="1" firstCol="1" bandRow="1">
                <a:tableStyleId>{2D5F4B64-5753-4446-A830-0F6567551D61}</a:tableStyleId>
              </a:tblPr>
              <a:tblGrid>
                <a:gridCol w="483870"/>
                <a:gridCol w="483870"/>
                <a:gridCol w="483870"/>
                <a:gridCol w="488950"/>
                <a:gridCol w="488950"/>
                <a:gridCol w="488950"/>
                <a:gridCol w="488950"/>
                <a:gridCol w="488950"/>
                <a:gridCol w="488950"/>
                <a:gridCol w="488950"/>
                <a:gridCol w="488950"/>
                <a:gridCol w="488950"/>
                <a:gridCol w="488950"/>
              </a:tblGrid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50" b="1" dirty="0">
                          <a:effectLst/>
                        </a:rPr>
                        <a:t>2</a:t>
                      </a:r>
                      <a:endParaRPr lang="en-US" sz="11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50" b="1">
                          <a:effectLst/>
                        </a:rPr>
                        <a:t>4</a:t>
                      </a:r>
                      <a:endParaRPr lang="en-US" sz="1100" b="1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50" b="1">
                          <a:effectLst/>
                        </a:rPr>
                        <a:t>9</a:t>
                      </a:r>
                      <a:endParaRPr lang="en-US" sz="1100" b="1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50" b="1">
                          <a:effectLst/>
                        </a:rPr>
                        <a:t>10</a:t>
                      </a:r>
                      <a:endParaRPr lang="en-US" sz="1100" b="1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50" b="1" dirty="0">
                          <a:effectLst/>
                        </a:rPr>
                        <a:t>11</a:t>
                      </a:r>
                      <a:endParaRPr lang="en-US" sz="11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50" b="1" strike="sngStrike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22</a:t>
                      </a:r>
                      <a:endParaRPr lang="en-US" sz="1100" b="1" strike="sngStrike" dirty="0">
                        <a:solidFill>
                          <a:schemeClr val="accent5">
                            <a:lumMod val="7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50" b="1" strike="sngStrike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24</a:t>
                      </a:r>
                      <a:endParaRPr lang="en-US" sz="1100" b="1" strike="sngStrike" dirty="0">
                        <a:solidFill>
                          <a:schemeClr val="accent5">
                            <a:lumMod val="7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50" b="1" strike="sngStrike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31</a:t>
                      </a:r>
                      <a:endParaRPr lang="en-US" sz="1100" b="1" strike="sngStrike" dirty="0">
                        <a:solidFill>
                          <a:schemeClr val="accent5">
                            <a:lumMod val="7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50" b="1" strike="sngStrike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48</a:t>
                      </a:r>
                      <a:endParaRPr lang="en-US" sz="1100" b="1" strike="sngStrike" dirty="0">
                        <a:solidFill>
                          <a:schemeClr val="accent5">
                            <a:lumMod val="7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50" b="1" strike="sngStrike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56</a:t>
                      </a:r>
                      <a:endParaRPr lang="en-US" sz="1100" b="1" strike="sngStrike" dirty="0">
                        <a:solidFill>
                          <a:schemeClr val="accent5">
                            <a:lumMod val="7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50" b="1" strike="sngStrike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76</a:t>
                      </a:r>
                      <a:endParaRPr lang="en-US" sz="1100" b="1" strike="sngStrike" dirty="0">
                        <a:solidFill>
                          <a:schemeClr val="accent5">
                            <a:lumMod val="7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50" b="1" strike="sngStrike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86</a:t>
                      </a:r>
                      <a:endParaRPr lang="en-US" sz="1100" b="1" strike="sngStrike" dirty="0">
                        <a:solidFill>
                          <a:schemeClr val="accent5">
                            <a:lumMod val="7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50" b="1" strike="sngStrike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90</a:t>
                      </a:r>
                      <a:endParaRPr lang="en-US" sz="1100" b="1" strike="sngStrike" dirty="0">
                        <a:solidFill>
                          <a:schemeClr val="accent5">
                            <a:lumMod val="7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tx1"/>
                    </a:solidFill>
                  </a:tcPr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066800" y="1504950"/>
            <a:ext cx="640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 smtClean="0">
                <a:solidFill>
                  <a:schemeClr val="accent2">
                    <a:lumMod val="75000"/>
                  </a:schemeClr>
                </a:solidFill>
              </a:rPr>
              <a:t>0 </a:t>
            </a:r>
            <a:r>
              <a:rPr lang="en-US" sz="800" dirty="0" smtClean="0"/>
              <a:t>               1	</a:t>
            </a:r>
            <a:r>
              <a:rPr lang="en-US" sz="800" b="1" dirty="0" smtClean="0">
                <a:solidFill>
                  <a:schemeClr val="accent5">
                    <a:lumMod val="50000"/>
                  </a:schemeClr>
                </a:solidFill>
              </a:rPr>
              <a:t>2 </a:t>
            </a:r>
            <a:r>
              <a:rPr lang="en-US" sz="800" dirty="0" smtClean="0"/>
              <a:t>                3	     </a:t>
            </a:r>
            <a:r>
              <a:rPr lang="en-US" sz="800" b="1" dirty="0" smtClean="0">
                <a:solidFill>
                  <a:schemeClr val="accent2">
                    <a:lumMod val="75000"/>
                  </a:schemeClr>
                </a:solidFill>
              </a:rPr>
              <a:t>4</a:t>
            </a:r>
            <a:r>
              <a:rPr lang="en-US" sz="800" dirty="0"/>
              <a:t> </a:t>
            </a:r>
            <a:r>
              <a:rPr lang="en-US" sz="800" dirty="0" smtClean="0"/>
              <a:t>              5	        6</a:t>
            </a:r>
            <a:r>
              <a:rPr lang="en-US" sz="800" dirty="0"/>
              <a:t> </a:t>
            </a:r>
            <a:r>
              <a:rPr lang="en-US" sz="800" dirty="0" smtClean="0"/>
              <a:t>               7	          8	9         10	11          12</a:t>
            </a:r>
            <a:br>
              <a:rPr lang="en-US" sz="800" dirty="0" smtClean="0"/>
            </a:br>
            <a:r>
              <a:rPr lang="en-US" sz="600" b="1" dirty="0" err="1" smtClean="0">
                <a:solidFill>
                  <a:schemeClr val="accent2">
                    <a:lumMod val="75000"/>
                  </a:schemeClr>
                </a:solidFill>
              </a:rPr>
              <a:t>Chặn</a:t>
            </a:r>
            <a:r>
              <a:rPr lang="en-US" sz="600" b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sz="600" b="1" dirty="0" err="1" smtClean="0">
                <a:solidFill>
                  <a:schemeClr val="accent2">
                    <a:lumMod val="75000"/>
                  </a:schemeClr>
                </a:solidFill>
              </a:rPr>
              <a:t>dưới</a:t>
            </a:r>
            <a:r>
              <a:rPr lang="en-US" sz="600" b="1" dirty="0" smtClean="0">
                <a:solidFill>
                  <a:schemeClr val="accent2">
                    <a:lumMod val="75000"/>
                  </a:schemeClr>
                </a:solidFill>
              </a:rPr>
              <a:t>	</a:t>
            </a:r>
            <a:r>
              <a:rPr lang="en-US" sz="600" b="1" dirty="0" err="1" smtClean="0">
                <a:solidFill>
                  <a:schemeClr val="accent5">
                    <a:lumMod val="50000"/>
                  </a:schemeClr>
                </a:solidFill>
              </a:rPr>
              <a:t>Giữa</a:t>
            </a:r>
            <a:r>
              <a:rPr lang="en-US" sz="600" b="1" dirty="0" smtClean="0">
                <a:solidFill>
                  <a:schemeClr val="accent5">
                    <a:lumMod val="50000"/>
                  </a:schemeClr>
                </a:solidFill>
              </a:rPr>
              <a:t>	</a:t>
            </a:r>
            <a:r>
              <a:rPr lang="en-US" sz="600" b="1" dirty="0" err="1" smtClean="0">
                <a:solidFill>
                  <a:schemeClr val="accent2">
                    <a:lumMod val="75000"/>
                  </a:schemeClr>
                </a:solidFill>
              </a:rPr>
              <a:t>Chặn</a:t>
            </a:r>
            <a:r>
              <a:rPr lang="en-US" sz="600" b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sz="600" b="1" dirty="0" err="1" smtClean="0">
                <a:solidFill>
                  <a:schemeClr val="accent2">
                    <a:lumMod val="75000"/>
                  </a:schemeClr>
                </a:solidFill>
              </a:rPr>
              <a:t>trên</a:t>
            </a:r>
            <a:endParaRPr lang="en-US" sz="6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38200" y="1962150"/>
            <a:ext cx="670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itchFamily="18" charset="0"/>
                <a:cs typeface="Times New Roman" pitchFamily="18" charset="0"/>
              </a:rPr>
              <a:t>*</a:t>
            </a:r>
            <a:r>
              <a:rPr lang="en-US" b="1" dirty="0" err="1">
                <a:latin typeface="Times New Roman" pitchFamily="18" charset="0"/>
                <a:cs typeface="Times New Roman" pitchFamily="18" charset="0"/>
              </a:rPr>
              <a:t>Tiếp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>
                <a:latin typeface="Times New Roman" pitchFamily="18" charset="0"/>
                <a:cs typeface="Times New Roman" pitchFamily="18" charset="0"/>
              </a:rPr>
              <a:t>tục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>
                <a:latin typeface="Times New Roman" pitchFamily="18" charset="0"/>
                <a:cs typeface="Times New Roman" pitchFamily="18" charset="0"/>
              </a:rPr>
              <a:t>với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>
                <a:latin typeface="Times New Roman" pitchFamily="18" charset="0"/>
                <a:cs typeface="Times New Roman" pitchFamily="18" charset="0"/>
              </a:rPr>
              <a:t>phần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>
                <a:latin typeface="Times New Roman" pitchFamily="18" charset="0"/>
                <a:cs typeface="Times New Roman" pitchFamily="18" charset="0"/>
              </a:rPr>
              <a:t>bên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>
                <a:latin typeface="Times New Roman" pitchFamily="18" charset="0"/>
                <a:cs typeface="Times New Roman" pitchFamily="18" charset="0"/>
              </a:rPr>
              <a:t>phải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. So </a:t>
            </a:r>
            <a:r>
              <a:rPr lang="en-US" b="1" dirty="0" err="1">
                <a:latin typeface="Times New Roman" pitchFamily="18" charset="0"/>
                <a:cs typeface="Times New Roman" pitchFamily="18" charset="0"/>
              </a:rPr>
              <a:t>sánh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>
                <a:latin typeface="Times New Roman" pitchFamily="18" charset="0"/>
                <a:cs typeface="Times New Roman" pitchFamily="18" charset="0"/>
              </a:rPr>
              <a:t>phần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>
                <a:latin typeface="Times New Roman" pitchFamily="18" charset="0"/>
                <a:cs typeface="Times New Roman" pitchFamily="18" charset="0"/>
              </a:rPr>
              <a:t>tử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 ở </a:t>
            </a:r>
            <a:r>
              <a:rPr lang="en-US" b="1" dirty="0" err="1">
                <a:latin typeface="Times New Roman" pitchFamily="18" charset="0"/>
                <a:cs typeface="Times New Roman" pitchFamily="18" charset="0"/>
              </a:rPr>
              <a:t>giữa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 (</a:t>
            </a:r>
            <a:r>
              <a:rPr lang="en-US" b="1" dirty="0" err="1">
                <a:latin typeface="Times New Roman" pitchFamily="18" charset="0"/>
                <a:cs typeface="Times New Roman" pitchFamily="18" charset="0"/>
              </a:rPr>
              <a:t>với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>
                <a:latin typeface="Times New Roman" pitchFamily="18" charset="0"/>
                <a:cs typeface="Times New Roman" pitchFamily="18" charset="0"/>
              </a:rPr>
              <a:t>Giữa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 = (</a:t>
            </a:r>
            <a:r>
              <a:rPr lang="en-US" b="1" dirty="0" err="1">
                <a:latin typeface="Times New Roman" pitchFamily="18" charset="0"/>
                <a:cs typeface="Times New Roman" pitchFamily="18" charset="0"/>
              </a:rPr>
              <a:t>Chặn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>
                <a:latin typeface="Times New Roman" pitchFamily="18" charset="0"/>
                <a:cs typeface="Times New Roman" pitchFamily="18" charset="0"/>
              </a:rPr>
              <a:t>dưới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 + </a:t>
            </a:r>
            <a:r>
              <a:rPr lang="en-US" b="1" dirty="0" err="1">
                <a:latin typeface="Times New Roman" pitchFamily="18" charset="0"/>
                <a:cs typeface="Times New Roman" pitchFamily="18" charset="0"/>
              </a:rPr>
              <a:t>Chặn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>
                <a:latin typeface="Times New Roman" pitchFamily="18" charset="0"/>
                <a:cs typeface="Times New Roman" pitchFamily="18" charset="0"/>
              </a:rPr>
              <a:t>trên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) / 2). Ta </a:t>
            </a:r>
            <a:r>
              <a:rPr lang="en-US" b="1" dirty="0" err="1">
                <a:latin typeface="Times New Roman" pitchFamily="18" charset="0"/>
                <a:cs typeface="Times New Roman" pitchFamily="18" charset="0"/>
              </a:rPr>
              <a:t>tìm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>
                <a:latin typeface="Times New Roman" pitchFamily="18" charset="0"/>
                <a:cs typeface="Times New Roman" pitchFamily="18" charset="0"/>
              </a:rPr>
              <a:t>thấy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>
                <a:latin typeface="Times New Roman" pitchFamily="18" charset="0"/>
                <a:cs typeface="Times New Roman" pitchFamily="18" charset="0"/>
              </a:rPr>
              <a:t>giá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>
                <a:latin typeface="Times New Roman" pitchFamily="18" charset="0"/>
                <a:cs typeface="Times New Roman" pitchFamily="18" charset="0"/>
              </a:rPr>
              <a:t>trị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 10 ở </a:t>
            </a:r>
            <a:r>
              <a:rPr lang="en-US" b="1" dirty="0" err="1">
                <a:latin typeface="Times New Roman" pitchFamily="18" charset="0"/>
                <a:cs typeface="Times New Roman" pitchFamily="18" charset="0"/>
              </a:rPr>
              <a:t>vị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>
                <a:latin typeface="Times New Roman" pitchFamily="18" charset="0"/>
                <a:cs typeface="Times New Roman" pitchFamily="18" charset="0"/>
              </a:rPr>
              <a:t>trí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 3.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6270117"/>
              </p:ext>
            </p:extLst>
          </p:nvPr>
        </p:nvGraphicFramePr>
        <p:xfrm>
          <a:off x="1066800" y="2571750"/>
          <a:ext cx="6341110" cy="201549"/>
        </p:xfrm>
        <a:graphic>
          <a:graphicData uri="http://schemas.openxmlformats.org/drawingml/2006/table">
            <a:tbl>
              <a:tblPr firstRow="1" firstCol="1" bandRow="1">
                <a:tableStyleId>{2D5F4B64-5753-4446-A830-0F6567551D61}</a:tableStyleId>
              </a:tblPr>
              <a:tblGrid>
                <a:gridCol w="483870"/>
                <a:gridCol w="483870"/>
                <a:gridCol w="483870"/>
                <a:gridCol w="488950"/>
                <a:gridCol w="488950"/>
                <a:gridCol w="488950"/>
                <a:gridCol w="488950"/>
                <a:gridCol w="488950"/>
                <a:gridCol w="488950"/>
                <a:gridCol w="488950"/>
                <a:gridCol w="488950"/>
                <a:gridCol w="488950"/>
                <a:gridCol w="488950"/>
              </a:tblGrid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50" b="1" strike="sngStrike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2</a:t>
                      </a:r>
                      <a:endParaRPr lang="en-US" sz="1100" b="1" strike="sngStrike" dirty="0">
                        <a:solidFill>
                          <a:schemeClr val="accent5">
                            <a:lumMod val="7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50" b="1" strike="sngStrike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4</a:t>
                      </a:r>
                      <a:endParaRPr lang="en-US" sz="1100" b="1" strike="sngStrike" dirty="0">
                        <a:solidFill>
                          <a:schemeClr val="accent5">
                            <a:lumMod val="7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50" b="1" strike="sngStrike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9</a:t>
                      </a:r>
                      <a:endParaRPr lang="en-US" sz="1100" b="1" strike="sngStrike" dirty="0">
                        <a:solidFill>
                          <a:schemeClr val="accent5">
                            <a:lumMod val="7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50" b="1" dirty="0">
                          <a:effectLst/>
                        </a:rPr>
                        <a:t>10</a:t>
                      </a:r>
                      <a:endParaRPr lang="en-US" sz="11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50" b="1" dirty="0">
                          <a:effectLst/>
                        </a:rPr>
                        <a:t>11</a:t>
                      </a:r>
                      <a:endParaRPr lang="en-US" sz="11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50" b="1" strike="sngStrike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22</a:t>
                      </a:r>
                      <a:endParaRPr lang="en-US" sz="1100" b="1" strike="sngStrike" dirty="0">
                        <a:solidFill>
                          <a:schemeClr val="accent5">
                            <a:lumMod val="7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50" b="1" strike="sngStrike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24</a:t>
                      </a:r>
                      <a:endParaRPr lang="en-US" sz="1100" b="1" strike="sngStrike" dirty="0">
                        <a:solidFill>
                          <a:schemeClr val="accent5">
                            <a:lumMod val="7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50" b="1" strike="sngStrike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31</a:t>
                      </a:r>
                      <a:endParaRPr lang="en-US" sz="1100" b="1" strike="sngStrike" dirty="0">
                        <a:solidFill>
                          <a:schemeClr val="accent5">
                            <a:lumMod val="7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50" b="1" strike="sngStrike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48</a:t>
                      </a:r>
                      <a:endParaRPr lang="en-US" sz="1100" b="1" strike="sngStrike" dirty="0">
                        <a:solidFill>
                          <a:schemeClr val="accent5">
                            <a:lumMod val="7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50" b="1" strike="sngStrike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56</a:t>
                      </a:r>
                      <a:endParaRPr lang="en-US" sz="1100" b="1" strike="sngStrike" dirty="0">
                        <a:solidFill>
                          <a:schemeClr val="accent5">
                            <a:lumMod val="7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50" b="1" strike="sngStrike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76</a:t>
                      </a:r>
                      <a:endParaRPr lang="en-US" sz="1100" b="1" strike="sngStrike" dirty="0">
                        <a:solidFill>
                          <a:schemeClr val="accent5">
                            <a:lumMod val="7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50" b="1" strike="sngStrike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86</a:t>
                      </a:r>
                      <a:endParaRPr lang="en-US" sz="1100" b="1" strike="sngStrike" dirty="0">
                        <a:solidFill>
                          <a:schemeClr val="accent5">
                            <a:lumMod val="7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50" b="1" strike="sngStrike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90</a:t>
                      </a:r>
                      <a:endParaRPr lang="en-US" sz="1100" b="1" strike="sngStrike" dirty="0">
                        <a:solidFill>
                          <a:schemeClr val="accent5">
                            <a:lumMod val="7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tx1"/>
                    </a:solidFill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1028700" y="2952749"/>
            <a:ext cx="6324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0               1                   2              </a:t>
            </a:r>
            <a:r>
              <a:rPr lang="en-US" sz="1600" b="1" dirty="0" smtClean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  <a:r>
              <a:rPr lang="en-US" sz="800" b="1" dirty="0" smtClean="0">
                <a:solidFill>
                  <a:schemeClr val="accent2">
                    <a:lumMod val="75000"/>
                  </a:schemeClr>
                </a:solidFill>
              </a:rPr>
              <a:t>   </a:t>
            </a:r>
            <a:r>
              <a:rPr lang="en-US" sz="800" dirty="0" smtClean="0"/>
              <a:t>            </a:t>
            </a:r>
            <a:r>
              <a:rPr lang="en-US" sz="1600" b="1" dirty="0" smtClean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800" dirty="0" smtClean="0"/>
              <a:t>            5              6             7                  8              9              10            11             12</a:t>
            </a:r>
            <a:endParaRPr lang="en-US" sz="800" dirty="0"/>
          </a:p>
        </p:txBody>
      </p:sp>
      <p:pic>
        <p:nvPicPr>
          <p:cNvPr id="9" name="Picture 2" descr="Thụât toán tìm kiếm nhị phân (Binary Search)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4950" y="3943350"/>
            <a:ext cx="3429000" cy="1051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4475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32"/>
          <p:cNvSpPr txBox="1">
            <a:spLocks noGrp="1"/>
          </p:cNvSpPr>
          <p:nvPr>
            <p:ph type="title"/>
          </p:nvPr>
        </p:nvSpPr>
        <p:spPr>
          <a:xfrm>
            <a:off x="713225" y="508469"/>
            <a:ext cx="77175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2.2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Đánh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giá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độ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phức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tạp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của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thuật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toán</a:t>
            </a:r>
            <a:endParaRPr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80" name="Google Shape;780;p32"/>
          <p:cNvSpPr txBox="1">
            <a:spLocks noGrp="1"/>
          </p:cNvSpPr>
          <p:nvPr>
            <p:ph type="body" idx="1"/>
          </p:nvPr>
        </p:nvSpPr>
        <p:spPr>
          <a:xfrm>
            <a:off x="762000" y="2114550"/>
            <a:ext cx="2915400" cy="100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fontAlgn="b"/>
            <a:r>
              <a:rPr lang="en-US" b="1" dirty="0" err="1" smtClean="0"/>
              <a:t>Hiệu</a:t>
            </a:r>
            <a:r>
              <a:rPr lang="en-US" b="1" dirty="0" smtClean="0"/>
              <a:t> </a:t>
            </a:r>
            <a:r>
              <a:rPr lang="en-US" b="1" dirty="0" err="1" smtClean="0"/>
              <a:t>suất</a:t>
            </a:r>
            <a:r>
              <a:rPr lang="en-US" b="1" dirty="0" smtClean="0"/>
              <a:t> </a:t>
            </a:r>
            <a:r>
              <a:rPr lang="en-US" b="1" dirty="0" err="1" smtClean="0"/>
              <a:t>trường</a:t>
            </a:r>
            <a:r>
              <a:rPr lang="en-US" b="1" dirty="0" smtClean="0"/>
              <a:t> </a:t>
            </a:r>
            <a:r>
              <a:rPr lang="en-US" b="1" dirty="0" err="1" smtClean="0"/>
              <a:t>hợp</a:t>
            </a:r>
            <a:r>
              <a:rPr lang="en-US" b="1" dirty="0" smtClean="0"/>
              <a:t> </a:t>
            </a:r>
            <a:r>
              <a:rPr lang="en-US" b="1" dirty="0" err="1" smtClean="0"/>
              <a:t>tốt</a:t>
            </a:r>
            <a:r>
              <a:rPr lang="en-US" b="1" dirty="0" smtClean="0"/>
              <a:t> </a:t>
            </a:r>
            <a:r>
              <a:rPr lang="en-US" b="1" dirty="0" err="1" smtClean="0"/>
              <a:t>nhất</a:t>
            </a:r>
            <a:r>
              <a:rPr lang="en-US" b="1" dirty="0" smtClean="0"/>
              <a:t>: </a:t>
            </a:r>
            <a:r>
              <a:rPr lang="en-US" dirty="0" smtClean="0">
                <a:hlinkClick r:id="rId3"/>
              </a:rPr>
              <a:t>O(n)</a:t>
            </a:r>
            <a:endParaRPr lang="en-US" dirty="0" smtClean="0"/>
          </a:p>
          <a:p>
            <a:pPr fontAlgn="b"/>
            <a:r>
              <a:rPr lang="en-US" b="1" dirty="0" err="1" smtClean="0"/>
              <a:t>Hiệu</a:t>
            </a:r>
            <a:r>
              <a:rPr lang="en-US" b="1" dirty="0" smtClean="0"/>
              <a:t> </a:t>
            </a:r>
            <a:r>
              <a:rPr lang="en-US" b="1" dirty="0" err="1" smtClean="0"/>
              <a:t>suất</a:t>
            </a:r>
            <a:r>
              <a:rPr lang="en-US" b="1" dirty="0" smtClean="0"/>
              <a:t> </a:t>
            </a:r>
            <a:r>
              <a:rPr lang="en-US" b="1" dirty="0" err="1" smtClean="0"/>
              <a:t>trường</a:t>
            </a:r>
            <a:r>
              <a:rPr lang="en-US" b="1" dirty="0" smtClean="0"/>
              <a:t> </a:t>
            </a:r>
            <a:r>
              <a:rPr lang="en-US" b="1" dirty="0" err="1" smtClean="0"/>
              <a:t>hợp</a:t>
            </a:r>
            <a:r>
              <a:rPr lang="en-US" b="1" dirty="0" smtClean="0"/>
              <a:t> </a:t>
            </a:r>
            <a:r>
              <a:rPr lang="en-US" b="1" dirty="0" err="1" smtClean="0"/>
              <a:t>tệ</a:t>
            </a:r>
            <a:r>
              <a:rPr lang="en-US" b="1" dirty="0" smtClean="0"/>
              <a:t> </a:t>
            </a:r>
            <a:r>
              <a:rPr lang="en-US" b="1" dirty="0" err="1" smtClean="0"/>
              <a:t>nhất</a:t>
            </a:r>
            <a:r>
              <a:rPr lang="en-US" b="1" dirty="0" smtClean="0"/>
              <a:t>: </a:t>
            </a:r>
            <a:r>
              <a:rPr lang="en-US" dirty="0" smtClean="0">
                <a:hlinkClick r:id="rId3"/>
              </a:rPr>
              <a:t>O(log n)</a:t>
            </a:r>
            <a:endParaRPr lang="en-US" dirty="0" smtClean="0"/>
          </a:p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endParaRPr dirty="0"/>
          </a:p>
        </p:txBody>
      </p:sp>
      <p:pic>
        <p:nvPicPr>
          <p:cNvPr id="4100" name="Picture 4" descr="Không có mô tả.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9424" y="3181350"/>
            <a:ext cx="4476867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Google Shape;786;p33"/>
          <p:cNvGrpSpPr/>
          <p:nvPr/>
        </p:nvGrpSpPr>
        <p:grpSpPr>
          <a:xfrm>
            <a:off x="4327496" y="1090570"/>
            <a:ext cx="4414509" cy="2473415"/>
            <a:chOff x="956924" y="1380150"/>
            <a:chExt cx="3615093" cy="2964328"/>
          </a:xfrm>
        </p:grpSpPr>
        <p:sp>
          <p:nvSpPr>
            <p:cNvPr id="27" name="Google Shape;787;p33"/>
            <p:cNvSpPr/>
            <p:nvPr/>
          </p:nvSpPr>
          <p:spPr>
            <a:xfrm>
              <a:off x="3600390" y="1452584"/>
              <a:ext cx="200379" cy="171306"/>
            </a:xfrm>
            <a:custGeom>
              <a:avLst/>
              <a:gdLst/>
              <a:ahLst/>
              <a:cxnLst/>
              <a:rect l="l" t="t" r="r" b="b"/>
              <a:pathLst>
                <a:path w="1537" h="1314" extrusionOk="0">
                  <a:moveTo>
                    <a:pt x="79" y="1"/>
                  </a:moveTo>
                  <a:cubicBezTo>
                    <a:pt x="73" y="1"/>
                    <a:pt x="67" y="2"/>
                    <a:pt x="60" y="4"/>
                  </a:cubicBezTo>
                  <a:cubicBezTo>
                    <a:pt x="13" y="16"/>
                    <a:pt x="1" y="63"/>
                    <a:pt x="13" y="99"/>
                  </a:cubicBezTo>
                  <a:cubicBezTo>
                    <a:pt x="251" y="802"/>
                    <a:pt x="739" y="1206"/>
                    <a:pt x="1453" y="1314"/>
                  </a:cubicBezTo>
                  <a:lnTo>
                    <a:pt x="1465" y="1314"/>
                  </a:lnTo>
                  <a:cubicBezTo>
                    <a:pt x="1501" y="1314"/>
                    <a:pt x="1525" y="1290"/>
                    <a:pt x="1537" y="1254"/>
                  </a:cubicBezTo>
                  <a:cubicBezTo>
                    <a:pt x="1537" y="1206"/>
                    <a:pt x="1513" y="1171"/>
                    <a:pt x="1477" y="1171"/>
                  </a:cubicBezTo>
                  <a:cubicBezTo>
                    <a:pt x="810" y="1063"/>
                    <a:pt x="382" y="706"/>
                    <a:pt x="156" y="51"/>
                  </a:cubicBezTo>
                  <a:cubicBezTo>
                    <a:pt x="136" y="22"/>
                    <a:pt x="108" y="1"/>
                    <a:pt x="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8" name="Google Shape;788;p33"/>
            <p:cNvGrpSpPr/>
            <p:nvPr/>
          </p:nvGrpSpPr>
          <p:grpSpPr>
            <a:xfrm>
              <a:off x="1777395" y="1474934"/>
              <a:ext cx="2018496" cy="2013992"/>
              <a:chOff x="1097725" y="238125"/>
              <a:chExt cx="5248300" cy="5237950"/>
            </a:xfrm>
          </p:grpSpPr>
          <p:sp>
            <p:nvSpPr>
              <p:cNvPr id="34" name="Google Shape;789;p33"/>
              <p:cNvSpPr/>
              <p:nvPr/>
            </p:nvSpPr>
            <p:spPr>
              <a:xfrm>
                <a:off x="1097725" y="238125"/>
                <a:ext cx="5248300" cy="5237950"/>
              </a:xfrm>
              <a:custGeom>
                <a:avLst/>
                <a:gdLst/>
                <a:ahLst/>
                <a:cxnLst/>
                <a:rect l="l" t="t" r="r" b="b"/>
                <a:pathLst>
                  <a:path w="209932" h="209518" extrusionOk="0">
                    <a:moveTo>
                      <a:pt x="65541" y="0"/>
                    </a:moveTo>
                    <a:cubicBezTo>
                      <a:pt x="55423" y="0"/>
                      <a:pt x="45718" y="2728"/>
                      <a:pt x="36134" y="9203"/>
                    </a:cubicBezTo>
                    <a:cubicBezTo>
                      <a:pt x="12586" y="25110"/>
                      <a:pt x="1" y="54754"/>
                      <a:pt x="11842" y="105441"/>
                    </a:cubicBezTo>
                    <a:cubicBezTo>
                      <a:pt x="23683" y="156129"/>
                      <a:pt x="36089" y="200108"/>
                      <a:pt x="58757" y="207564"/>
                    </a:cubicBezTo>
                    <a:cubicBezTo>
                      <a:pt x="62781" y="208888"/>
                      <a:pt x="66999" y="209518"/>
                      <a:pt x="71406" y="209518"/>
                    </a:cubicBezTo>
                    <a:cubicBezTo>
                      <a:pt x="92252" y="209518"/>
                      <a:pt x="117322" y="195421"/>
                      <a:pt x="145959" y="173937"/>
                    </a:cubicBezTo>
                    <a:cubicBezTo>
                      <a:pt x="180649" y="147909"/>
                      <a:pt x="209932" y="125747"/>
                      <a:pt x="209622" y="97815"/>
                    </a:cubicBezTo>
                    <a:cubicBezTo>
                      <a:pt x="209324" y="71150"/>
                      <a:pt x="183909" y="51283"/>
                      <a:pt x="141267" y="28684"/>
                    </a:cubicBezTo>
                    <a:cubicBezTo>
                      <a:pt x="111969" y="13156"/>
                      <a:pt x="87759" y="0"/>
                      <a:pt x="6554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790;p33"/>
              <p:cNvSpPr/>
              <p:nvPr/>
            </p:nvSpPr>
            <p:spPr>
              <a:xfrm>
                <a:off x="2714911" y="1955625"/>
                <a:ext cx="665725" cy="914275"/>
              </a:xfrm>
              <a:custGeom>
                <a:avLst/>
                <a:gdLst/>
                <a:ahLst/>
                <a:cxnLst/>
                <a:rect l="l" t="t" r="r" b="b"/>
                <a:pathLst>
                  <a:path w="26629" h="36571" extrusionOk="0">
                    <a:moveTo>
                      <a:pt x="1" y="1"/>
                    </a:moveTo>
                    <a:lnTo>
                      <a:pt x="1" y="36571"/>
                    </a:lnTo>
                    <a:lnTo>
                      <a:pt x="26628" y="36571"/>
                    </a:lnTo>
                    <a:lnTo>
                      <a:pt x="26628" y="27814"/>
                    </a:lnTo>
                    <a:lnTo>
                      <a:pt x="10044" y="27814"/>
                    </a:lnTo>
                    <a:lnTo>
                      <a:pt x="1004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791;p33"/>
              <p:cNvSpPr/>
              <p:nvPr/>
            </p:nvSpPr>
            <p:spPr>
              <a:xfrm>
                <a:off x="3754036" y="1950475"/>
                <a:ext cx="928425" cy="927150"/>
              </a:xfrm>
              <a:custGeom>
                <a:avLst/>
                <a:gdLst/>
                <a:ahLst/>
                <a:cxnLst/>
                <a:rect l="l" t="t" r="r" b="b"/>
                <a:pathLst>
                  <a:path w="37137" h="37086" extrusionOk="0">
                    <a:moveTo>
                      <a:pt x="18542" y="8910"/>
                    </a:moveTo>
                    <a:cubicBezTo>
                      <a:pt x="19949" y="8910"/>
                      <a:pt x="21177" y="9176"/>
                      <a:pt x="22224" y="9709"/>
                    </a:cubicBezTo>
                    <a:cubicBezTo>
                      <a:pt x="23271" y="10241"/>
                      <a:pt x="24148" y="10945"/>
                      <a:pt x="24851" y="11820"/>
                    </a:cubicBezTo>
                    <a:cubicBezTo>
                      <a:pt x="25556" y="12695"/>
                      <a:pt x="26080" y="13708"/>
                      <a:pt x="26423" y="14860"/>
                    </a:cubicBezTo>
                    <a:cubicBezTo>
                      <a:pt x="26766" y="16011"/>
                      <a:pt x="26937" y="17204"/>
                      <a:pt x="26937" y="18439"/>
                    </a:cubicBezTo>
                    <a:cubicBezTo>
                      <a:pt x="26937" y="19642"/>
                      <a:pt x="26773" y="20837"/>
                      <a:pt x="26448" y="21993"/>
                    </a:cubicBezTo>
                    <a:cubicBezTo>
                      <a:pt x="26122" y="23161"/>
                      <a:pt x="25624" y="24200"/>
                      <a:pt x="24955" y="25110"/>
                    </a:cubicBezTo>
                    <a:cubicBezTo>
                      <a:pt x="24285" y="26019"/>
                      <a:pt x="23417" y="26757"/>
                      <a:pt x="22353" y="27324"/>
                    </a:cubicBezTo>
                    <a:cubicBezTo>
                      <a:pt x="21289" y="27891"/>
                      <a:pt x="20036" y="28174"/>
                      <a:pt x="18594" y="28174"/>
                    </a:cubicBezTo>
                    <a:cubicBezTo>
                      <a:pt x="17151" y="28174"/>
                      <a:pt x="15907" y="27899"/>
                      <a:pt x="14860" y="27350"/>
                    </a:cubicBezTo>
                    <a:cubicBezTo>
                      <a:pt x="13813" y="26801"/>
                      <a:pt x="12946" y="26080"/>
                      <a:pt x="12258" y="25187"/>
                    </a:cubicBezTo>
                    <a:cubicBezTo>
                      <a:pt x="11571" y="24296"/>
                      <a:pt x="11056" y="23274"/>
                      <a:pt x="10713" y="22123"/>
                    </a:cubicBezTo>
                    <a:cubicBezTo>
                      <a:pt x="10370" y="20972"/>
                      <a:pt x="10199" y="19779"/>
                      <a:pt x="10199" y="18543"/>
                    </a:cubicBezTo>
                    <a:cubicBezTo>
                      <a:pt x="10197" y="17349"/>
                      <a:pt x="10362" y="16161"/>
                      <a:pt x="10687" y="15014"/>
                    </a:cubicBezTo>
                    <a:cubicBezTo>
                      <a:pt x="11013" y="13863"/>
                      <a:pt x="11519" y="12834"/>
                      <a:pt x="12207" y="11924"/>
                    </a:cubicBezTo>
                    <a:cubicBezTo>
                      <a:pt x="12894" y="11014"/>
                      <a:pt x="13761" y="10284"/>
                      <a:pt x="14808" y="9735"/>
                    </a:cubicBezTo>
                    <a:cubicBezTo>
                      <a:pt x="15855" y="9186"/>
                      <a:pt x="17099" y="8910"/>
                      <a:pt x="18542" y="8910"/>
                    </a:cubicBezTo>
                    <a:close/>
                    <a:moveTo>
                      <a:pt x="18697" y="1"/>
                    </a:moveTo>
                    <a:cubicBezTo>
                      <a:pt x="15984" y="1"/>
                      <a:pt x="13487" y="508"/>
                      <a:pt x="11203" y="1521"/>
                    </a:cubicBezTo>
                    <a:cubicBezTo>
                      <a:pt x="8920" y="2535"/>
                      <a:pt x="6946" y="3891"/>
                      <a:pt x="5279" y="5590"/>
                    </a:cubicBezTo>
                    <a:cubicBezTo>
                      <a:pt x="3615" y="7289"/>
                      <a:pt x="2319" y="9256"/>
                      <a:pt x="1391" y="11487"/>
                    </a:cubicBezTo>
                    <a:cubicBezTo>
                      <a:pt x="464" y="13720"/>
                      <a:pt x="0" y="16037"/>
                      <a:pt x="0" y="18440"/>
                    </a:cubicBezTo>
                    <a:cubicBezTo>
                      <a:pt x="1" y="20809"/>
                      <a:pt x="447" y="23110"/>
                      <a:pt x="1339" y="25343"/>
                    </a:cubicBezTo>
                    <a:cubicBezTo>
                      <a:pt x="2232" y="27574"/>
                      <a:pt x="3485" y="29558"/>
                      <a:pt x="5099" y="31291"/>
                    </a:cubicBezTo>
                    <a:cubicBezTo>
                      <a:pt x="6713" y="33025"/>
                      <a:pt x="8654" y="34424"/>
                      <a:pt x="10920" y="35489"/>
                    </a:cubicBezTo>
                    <a:cubicBezTo>
                      <a:pt x="13187" y="36553"/>
                      <a:pt x="15710" y="37086"/>
                      <a:pt x="18492" y="37086"/>
                    </a:cubicBezTo>
                    <a:cubicBezTo>
                      <a:pt x="21204" y="37085"/>
                      <a:pt x="23702" y="36570"/>
                      <a:pt x="25986" y="35541"/>
                    </a:cubicBezTo>
                    <a:cubicBezTo>
                      <a:pt x="28270" y="34510"/>
                      <a:pt x="30235" y="33145"/>
                      <a:pt x="31882" y="31446"/>
                    </a:cubicBezTo>
                    <a:cubicBezTo>
                      <a:pt x="33532" y="29745"/>
                      <a:pt x="34819" y="27788"/>
                      <a:pt x="35746" y="25574"/>
                    </a:cubicBezTo>
                    <a:cubicBezTo>
                      <a:pt x="36672" y="23359"/>
                      <a:pt x="37136" y="21050"/>
                      <a:pt x="37136" y="18646"/>
                    </a:cubicBezTo>
                    <a:cubicBezTo>
                      <a:pt x="37135" y="16312"/>
                      <a:pt x="36698" y="14029"/>
                      <a:pt x="35823" y="11796"/>
                    </a:cubicBezTo>
                    <a:cubicBezTo>
                      <a:pt x="34948" y="9564"/>
                      <a:pt x="33702" y="7572"/>
                      <a:pt x="32089" y="5821"/>
                    </a:cubicBezTo>
                    <a:cubicBezTo>
                      <a:pt x="30476" y="4070"/>
                      <a:pt x="28536" y="2662"/>
                      <a:pt x="26269" y="1597"/>
                    </a:cubicBezTo>
                    <a:cubicBezTo>
                      <a:pt x="24003" y="533"/>
                      <a:pt x="21478" y="1"/>
                      <a:pt x="1869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792;p33"/>
              <p:cNvSpPr/>
              <p:nvPr/>
            </p:nvSpPr>
            <p:spPr>
              <a:xfrm>
                <a:off x="2561011" y="3482125"/>
                <a:ext cx="876900" cy="927125"/>
              </a:xfrm>
              <a:custGeom>
                <a:avLst/>
                <a:gdLst/>
                <a:ahLst/>
                <a:cxnLst/>
                <a:rect l="l" t="t" r="r" b="b"/>
                <a:pathLst>
                  <a:path w="35076" h="37085" extrusionOk="0">
                    <a:moveTo>
                      <a:pt x="18749" y="0"/>
                    </a:moveTo>
                    <a:cubicBezTo>
                      <a:pt x="16104" y="0"/>
                      <a:pt x="13641" y="472"/>
                      <a:pt x="11357" y="1416"/>
                    </a:cubicBezTo>
                    <a:cubicBezTo>
                      <a:pt x="9074" y="2362"/>
                      <a:pt x="7090" y="3649"/>
                      <a:pt x="5409" y="5279"/>
                    </a:cubicBezTo>
                    <a:cubicBezTo>
                      <a:pt x="3726" y="6911"/>
                      <a:pt x="2404" y="8834"/>
                      <a:pt x="1442" y="11048"/>
                    </a:cubicBezTo>
                    <a:cubicBezTo>
                      <a:pt x="481" y="13263"/>
                      <a:pt x="0" y="15658"/>
                      <a:pt x="0" y="18234"/>
                    </a:cubicBezTo>
                    <a:cubicBezTo>
                      <a:pt x="0" y="21220"/>
                      <a:pt x="480" y="23882"/>
                      <a:pt x="1442" y="26217"/>
                    </a:cubicBezTo>
                    <a:cubicBezTo>
                      <a:pt x="2404" y="28553"/>
                      <a:pt x="3691" y="30527"/>
                      <a:pt x="5306" y="32140"/>
                    </a:cubicBezTo>
                    <a:cubicBezTo>
                      <a:pt x="6918" y="33755"/>
                      <a:pt x="8807" y="34982"/>
                      <a:pt x="10971" y="35823"/>
                    </a:cubicBezTo>
                    <a:cubicBezTo>
                      <a:pt x="13136" y="36664"/>
                      <a:pt x="15401" y="37084"/>
                      <a:pt x="17769" y="37084"/>
                    </a:cubicBezTo>
                    <a:cubicBezTo>
                      <a:pt x="17771" y="37084"/>
                      <a:pt x="17773" y="37084"/>
                      <a:pt x="17775" y="37084"/>
                    </a:cubicBezTo>
                    <a:cubicBezTo>
                      <a:pt x="21171" y="37084"/>
                      <a:pt x="24174" y="35985"/>
                      <a:pt x="26784" y="33789"/>
                    </a:cubicBezTo>
                    <a:lnTo>
                      <a:pt x="26784" y="33789"/>
                    </a:lnTo>
                    <a:lnTo>
                      <a:pt x="26783" y="36827"/>
                    </a:lnTo>
                    <a:lnTo>
                      <a:pt x="35076" y="36827"/>
                    </a:lnTo>
                    <a:lnTo>
                      <a:pt x="35076" y="17357"/>
                    </a:lnTo>
                    <a:lnTo>
                      <a:pt x="20036" y="17357"/>
                    </a:lnTo>
                    <a:lnTo>
                      <a:pt x="20036" y="24569"/>
                    </a:lnTo>
                    <a:lnTo>
                      <a:pt x="26372" y="24569"/>
                    </a:lnTo>
                    <a:cubicBezTo>
                      <a:pt x="24140" y="26972"/>
                      <a:pt x="21564" y="28173"/>
                      <a:pt x="18646" y="28173"/>
                    </a:cubicBezTo>
                    <a:cubicBezTo>
                      <a:pt x="17376" y="28173"/>
                      <a:pt x="16225" y="27941"/>
                      <a:pt x="15195" y="27478"/>
                    </a:cubicBezTo>
                    <a:cubicBezTo>
                      <a:pt x="14165" y="27015"/>
                      <a:pt x="13281" y="26363"/>
                      <a:pt x="12543" y="25522"/>
                    </a:cubicBezTo>
                    <a:cubicBezTo>
                      <a:pt x="11805" y="24680"/>
                      <a:pt x="11229" y="23676"/>
                      <a:pt x="10817" y="22508"/>
                    </a:cubicBezTo>
                    <a:cubicBezTo>
                      <a:pt x="10405" y="21341"/>
                      <a:pt x="10199" y="20036"/>
                      <a:pt x="10199" y="18594"/>
                    </a:cubicBezTo>
                    <a:cubicBezTo>
                      <a:pt x="10199" y="17185"/>
                      <a:pt x="10405" y="15889"/>
                      <a:pt x="10817" y="14705"/>
                    </a:cubicBezTo>
                    <a:cubicBezTo>
                      <a:pt x="11229" y="13520"/>
                      <a:pt x="11797" y="12497"/>
                      <a:pt x="12517" y="11640"/>
                    </a:cubicBezTo>
                    <a:cubicBezTo>
                      <a:pt x="13237" y="10782"/>
                      <a:pt x="14095" y="10113"/>
                      <a:pt x="15092" y="9632"/>
                    </a:cubicBezTo>
                    <a:cubicBezTo>
                      <a:pt x="16087" y="9151"/>
                      <a:pt x="17185" y="8911"/>
                      <a:pt x="18388" y="8911"/>
                    </a:cubicBezTo>
                    <a:cubicBezTo>
                      <a:pt x="20002" y="8911"/>
                      <a:pt x="21530" y="9349"/>
                      <a:pt x="22973" y="10224"/>
                    </a:cubicBezTo>
                    <a:cubicBezTo>
                      <a:pt x="24415" y="11099"/>
                      <a:pt x="25496" y="12259"/>
                      <a:pt x="26217" y="13701"/>
                    </a:cubicBezTo>
                    <a:lnTo>
                      <a:pt x="33687" y="7984"/>
                    </a:lnTo>
                    <a:cubicBezTo>
                      <a:pt x="33033" y="6748"/>
                      <a:pt x="32192" y="5640"/>
                      <a:pt x="31162" y="4662"/>
                    </a:cubicBezTo>
                    <a:cubicBezTo>
                      <a:pt x="30132" y="3683"/>
                      <a:pt x="28974" y="2842"/>
                      <a:pt x="27687" y="2138"/>
                    </a:cubicBezTo>
                    <a:cubicBezTo>
                      <a:pt x="26398" y="1433"/>
                      <a:pt x="24998" y="901"/>
                      <a:pt x="23487" y="540"/>
                    </a:cubicBezTo>
                    <a:cubicBezTo>
                      <a:pt x="21975" y="180"/>
                      <a:pt x="20396" y="0"/>
                      <a:pt x="1874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793;p33"/>
              <p:cNvSpPr/>
              <p:nvPr/>
            </p:nvSpPr>
            <p:spPr>
              <a:xfrm>
                <a:off x="3858961" y="3483425"/>
                <a:ext cx="928425" cy="927125"/>
              </a:xfrm>
              <a:custGeom>
                <a:avLst/>
                <a:gdLst/>
                <a:ahLst/>
                <a:cxnLst/>
                <a:rect l="l" t="t" r="r" b="b"/>
                <a:pathLst>
                  <a:path w="37137" h="37085" extrusionOk="0">
                    <a:moveTo>
                      <a:pt x="18542" y="8909"/>
                    </a:moveTo>
                    <a:cubicBezTo>
                      <a:pt x="19949" y="8909"/>
                      <a:pt x="21178" y="9175"/>
                      <a:pt x="22225" y="9708"/>
                    </a:cubicBezTo>
                    <a:cubicBezTo>
                      <a:pt x="23272" y="10240"/>
                      <a:pt x="24148" y="10943"/>
                      <a:pt x="24851" y="11819"/>
                    </a:cubicBezTo>
                    <a:cubicBezTo>
                      <a:pt x="25557" y="12694"/>
                      <a:pt x="26081" y="13708"/>
                      <a:pt x="26424" y="14858"/>
                    </a:cubicBezTo>
                    <a:cubicBezTo>
                      <a:pt x="26767" y="16009"/>
                      <a:pt x="26938" y="17202"/>
                      <a:pt x="26938" y="18439"/>
                    </a:cubicBezTo>
                    <a:cubicBezTo>
                      <a:pt x="26938" y="19640"/>
                      <a:pt x="26774" y="20835"/>
                      <a:pt x="26449" y="21992"/>
                    </a:cubicBezTo>
                    <a:cubicBezTo>
                      <a:pt x="26123" y="23161"/>
                      <a:pt x="25625" y="24199"/>
                      <a:pt x="24956" y="25109"/>
                    </a:cubicBezTo>
                    <a:cubicBezTo>
                      <a:pt x="24285" y="26018"/>
                      <a:pt x="23418" y="26756"/>
                      <a:pt x="22354" y="27323"/>
                    </a:cubicBezTo>
                    <a:cubicBezTo>
                      <a:pt x="21290" y="27889"/>
                      <a:pt x="20037" y="28174"/>
                      <a:pt x="18594" y="28174"/>
                    </a:cubicBezTo>
                    <a:cubicBezTo>
                      <a:pt x="17152" y="28172"/>
                      <a:pt x="15908" y="27897"/>
                      <a:pt x="14861" y="27349"/>
                    </a:cubicBezTo>
                    <a:cubicBezTo>
                      <a:pt x="13814" y="26800"/>
                      <a:pt x="12946" y="26079"/>
                      <a:pt x="12259" y="25186"/>
                    </a:cubicBezTo>
                    <a:cubicBezTo>
                      <a:pt x="11571" y="24294"/>
                      <a:pt x="11056" y="23273"/>
                      <a:pt x="10714" y="22123"/>
                    </a:cubicBezTo>
                    <a:cubicBezTo>
                      <a:pt x="10371" y="20971"/>
                      <a:pt x="10199" y="19778"/>
                      <a:pt x="10199" y="18542"/>
                    </a:cubicBezTo>
                    <a:lnTo>
                      <a:pt x="10200" y="18542"/>
                    </a:lnTo>
                    <a:cubicBezTo>
                      <a:pt x="10198" y="17348"/>
                      <a:pt x="10362" y="16161"/>
                      <a:pt x="10688" y="15013"/>
                    </a:cubicBezTo>
                    <a:cubicBezTo>
                      <a:pt x="11014" y="13863"/>
                      <a:pt x="11520" y="12833"/>
                      <a:pt x="12208" y="11922"/>
                    </a:cubicBezTo>
                    <a:cubicBezTo>
                      <a:pt x="12894" y="11012"/>
                      <a:pt x="13761" y="10283"/>
                      <a:pt x="14809" y="9734"/>
                    </a:cubicBezTo>
                    <a:cubicBezTo>
                      <a:pt x="15856" y="9184"/>
                      <a:pt x="17100" y="8909"/>
                      <a:pt x="18542" y="8909"/>
                    </a:cubicBezTo>
                    <a:close/>
                    <a:moveTo>
                      <a:pt x="18688" y="0"/>
                    </a:moveTo>
                    <a:cubicBezTo>
                      <a:pt x="15979" y="0"/>
                      <a:pt x="13485" y="506"/>
                      <a:pt x="11204" y="1520"/>
                    </a:cubicBezTo>
                    <a:cubicBezTo>
                      <a:pt x="8921" y="2533"/>
                      <a:pt x="6946" y="3889"/>
                      <a:pt x="5280" y="5588"/>
                    </a:cubicBezTo>
                    <a:cubicBezTo>
                      <a:pt x="3616" y="7288"/>
                      <a:pt x="2319" y="9254"/>
                      <a:pt x="1392" y="11485"/>
                    </a:cubicBezTo>
                    <a:cubicBezTo>
                      <a:pt x="464" y="13718"/>
                      <a:pt x="1" y="16035"/>
                      <a:pt x="1" y="18439"/>
                    </a:cubicBezTo>
                    <a:cubicBezTo>
                      <a:pt x="1" y="20807"/>
                      <a:pt x="447" y="23107"/>
                      <a:pt x="1340" y="25341"/>
                    </a:cubicBezTo>
                    <a:cubicBezTo>
                      <a:pt x="2232" y="27574"/>
                      <a:pt x="3486" y="29557"/>
                      <a:pt x="5100" y="31290"/>
                    </a:cubicBezTo>
                    <a:cubicBezTo>
                      <a:pt x="6714" y="33025"/>
                      <a:pt x="8655" y="34424"/>
                      <a:pt x="10921" y="35488"/>
                    </a:cubicBezTo>
                    <a:cubicBezTo>
                      <a:pt x="13186" y="36552"/>
                      <a:pt x="15710" y="37084"/>
                      <a:pt x="18491" y="37084"/>
                    </a:cubicBezTo>
                    <a:cubicBezTo>
                      <a:pt x="21204" y="37084"/>
                      <a:pt x="23702" y="36569"/>
                      <a:pt x="25987" y="35539"/>
                    </a:cubicBezTo>
                    <a:cubicBezTo>
                      <a:pt x="28270" y="34509"/>
                      <a:pt x="30236" y="33145"/>
                      <a:pt x="31883" y="31444"/>
                    </a:cubicBezTo>
                    <a:cubicBezTo>
                      <a:pt x="33532" y="29745"/>
                      <a:pt x="34819" y="27787"/>
                      <a:pt x="35747" y="25572"/>
                    </a:cubicBezTo>
                    <a:cubicBezTo>
                      <a:pt x="36673" y="23358"/>
                      <a:pt x="37137" y="21048"/>
                      <a:pt x="37137" y="18645"/>
                    </a:cubicBezTo>
                    <a:cubicBezTo>
                      <a:pt x="37136" y="16310"/>
                      <a:pt x="36699" y="14027"/>
                      <a:pt x="35824" y="11796"/>
                    </a:cubicBezTo>
                    <a:cubicBezTo>
                      <a:pt x="34949" y="9563"/>
                      <a:pt x="33703" y="7571"/>
                      <a:pt x="32090" y="5820"/>
                    </a:cubicBezTo>
                    <a:cubicBezTo>
                      <a:pt x="30476" y="4069"/>
                      <a:pt x="28536" y="2661"/>
                      <a:pt x="26269" y="1597"/>
                    </a:cubicBezTo>
                    <a:cubicBezTo>
                      <a:pt x="24002" y="532"/>
                      <a:pt x="21478" y="0"/>
                      <a:pt x="18697" y="0"/>
                    </a:cubicBezTo>
                    <a:cubicBezTo>
                      <a:pt x="18694" y="0"/>
                      <a:pt x="18691" y="0"/>
                      <a:pt x="1868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794;p33"/>
              <p:cNvSpPr/>
              <p:nvPr/>
            </p:nvSpPr>
            <p:spPr>
              <a:xfrm>
                <a:off x="2688125" y="1159000"/>
                <a:ext cx="229325" cy="239450"/>
              </a:xfrm>
              <a:custGeom>
                <a:avLst/>
                <a:gdLst/>
                <a:ahLst/>
                <a:cxnLst/>
                <a:rect l="l" t="t" r="r" b="b"/>
                <a:pathLst>
                  <a:path w="9173" h="9578" extrusionOk="0">
                    <a:moveTo>
                      <a:pt x="0" y="1"/>
                    </a:moveTo>
                    <a:lnTo>
                      <a:pt x="3249" y="6381"/>
                    </a:lnTo>
                    <a:lnTo>
                      <a:pt x="3249" y="9577"/>
                    </a:lnTo>
                    <a:lnTo>
                      <a:pt x="5867" y="9577"/>
                    </a:lnTo>
                    <a:lnTo>
                      <a:pt x="5867" y="6407"/>
                    </a:lnTo>
                    <a:lnTo>
                      <a:pt x="9172" y="1"/>
                    </a:lnTo>
                    <a:lnTo>
                      <a:pt x="6312" y="1"/>
                    </a:lnTo>
                    <a:lnTo>
                      <a:pt x="4558" y="4141"/>
                    </a:lnTo>
                    <a:lnTo>
                      <a:pt x="284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795;p33"/>
              <p:cNvSpPr/>
              <p:nvPr/>
            </p:nvSpPr>
            <p:spPr>
              <a:xfrm>
                <a:off x="3200025" y="1157650"/>
                <a:ext cx="243200" cy="242825"/>
              </a:xfrm>
              <a:custGeom>
                <a:avLst/>
                <a:gdLst/>
                <a:ahLst/>
                <a:cxnLst/>
                <a:rect l="l" t="t" r="r" b="b"/>
                <a:pathLst>
                  <a:path w="9728" h="9713" extrusionOk="0">
                    <a:moveTo>
                      <a:pt x="4857" y="2334"/>
                    </a:moveTo>
                    <a:cubicBezTo>
                      <a:pt x="5226" y="2335"/>
                      <a:pt x="5547" y="2404"/>
                      <a:pt x="5823" y="2543"/>
                    </a:cubicBezTo>
                    <a:cubicBezTo>
                      <a:pt x="6089" y="2677"/>
                      <a:pt x="6323" y="2865"/>
                      <a:pt x="6510" y="3096"/>
                    </a:cubicBezTo>
                    <a:cubicBezTo>
                      <a:pt x="6698" y="3332"/>
                      <a:pt x="6837" y="3602"/>
                      <a:pt x="6922" y="3892"/>
                    </a:cubicBezTo>
                    <a:cubicBezTo>
                      <a:pt x="7011" y="4196"/>
                      <a:pt x="7057" y="4512"/>
                      <a:pt x="7057" y="4830"/>
                    </a:cubicBezTo>
                    <a:cubicBezTo>
                      <a:pt x="7057" y="5145"/>
                      <a:pt x="7012" y="5457"/>
                      <a:pt x="6927" y="5761"/>
                    </a:cubicBezTo>
                    <a:cubicBezTo>
                      <a:pt x="6843" y="6068"/>
                      <a:pt x="6712" y="6338"/>
                      <a:pt x="6537" y="6577"/>
                    </a:cubicBezTo>
                    <a:cubicBezTo>
                      <a:pt x="6361" y="6815"/>
                      <a:pt x="6135" y="7008"/>
                      <a:pt x="5855" y="7157"/>
                    </a:cubicBezTo>
                    <a:cubicBezTo>
                      <a:pt x="5576" y="7305"/>
                      <a:pt x="5250" y="7380"/>
                      <a:pt x="4872" y="7380"/>
                    </a:cubicBezTo>
                    <a:cubicBezTo>
                      <a:pt x="4492" y="7380"/>
                      <a:pt x="4167" y="7307"/>
                      <a:pt x="3892" y="7163"/>
                    </a:cubicBezTo>
                    <a:cubicBezTo>
                      <a:pt x="3617" y="7020"/>
                      <a:pt x="3391" y="6831"/>
                      <a:pt x="3212" y="6596"/>
                    </a:cubicBezTo>
                    <a:cubicBezTo>
                      <a:pt x="3027" y="6356"/>
                      <a:pt x="2890" y="6084"/>
                      <a:pt x="2807" y="5794"/>
                    </a:cubicBezTo>
                    <a:cubicBezTo>
                      <a:pt x="2716" y="5490"/>
                      <a:pt x="2671" y="5174"/>
                      <a:pt x="2672" y="4856"/>
                    </a:cubicBezTo>
                    <a:cubicBezTo>
                      <a:pt x="2672" y="4544"/>
                      <a:pt x="2715" y="4234"/>
                      <a:pt x="2800" y="3932"/>
                    </a:cubicBezTo>
                    <a:cubicBezTo>
                      <a:pt x="2881" y="3640"/>
                      <a:pt x="3016" y="3366"/>
                      <a:pt x="3197" y="3123"/>
                    </a:cubicBezTo>
                    <a:cubicBezTo>
                      <a:pt x="3380" y="2884"/>
                      <a:pt x="3612" y="2687"/>
                      <a:pt x="3879" y="2550"/>
                    </a:cubicBezTo>
                    <a:cubicBezTo>
                      <a:pt x="4154" y="2406"/>
                      <a:pt x="4479" y="2334"/>
                      <a:pt x="4857" y="2334"/>
                    </a:cubicBezTo>
                    <a:close/>
                    <a:moveTo>
                      <a:pt x="4897" y="1"/>
                    </a:moveTo>
                    <a:cubicBezTo>
                      <a:pt x="4186" y="1"/>
                      <a:pt x="3531" y="133"/>
                      <a:pt x="2935" y="398"/>
                    </a:cubicBezTo>
                    <a:cubicBezTo>
                      <a:pt x="2337" y="664"/>
                      <a:pt x="1819" y="1020"/>
                      <a:pt x="1384" y="1464"/>
                    </a:cubicBezTo>
                    <a:cubicBezTo>
                      <a:pt x="948" y="1909"/>
                      <a:pt x="601" y="2433"/>
                      <a:pt x="365" y="3009"/>
                    </a:cubicBezTo>
                    <a:cubicBezTo>
                      <a:pt x="124" y="3586"/>
                      <a:pt x="0" y="4205"/>
                      <a:pt x="1" y="4830"/>
                    </a:cubicBezTo>
                    <a:cubicBezTo>
                      <a:pt x="0" y="5449"/>
                      <a:pt x="119" y="6063"/>
                      <a:pt x="352" y="6637"/>
                    </a:cubicBezTo>
                    <a:cubicBezTo>
                      <a:pt x="580" y="7213"/>
                      <a:pt x="914" y="7742"/>
                      <a:pt x="1336" y="8196"/>
                    </a:cubicBezTo>
                    <a:cubicBezTo>
                      <a:pt x="1758" y="8650"/>
                      <a:pt x="2267" y="9017"/>
                      <a:pt x="2860" y="9295"/>
                    </a:cubicBezTo>
                    <a:cubicBezTo>
                      <a:pt x="3454" y="9574"/>
                      <a:pt x="4115" y="9713"/>
                      <a:pt x="4844" y="9713"/>
                    </a:cubicBezTo>
                    <a:cubicBezTo>
                      <a:pt x="5553" y="9713"/>
                      <a:pt x="6207" y="9577"/>
                      <a:pt x="6805" y="9308"/>
                    </a:cubicBezTo>
                    <a:cubicBezTo>
                      <a:pt x="7404" y="9038"/>
                      <a:pt x="7919" y="8682"/>
                      <a:pt x="8351" y="8235"/>
                    </a:cubicBezTo>
                    <a:cubicBezTo>
                      <a:pt x="8782" y="7792"/>
                      <a:pt x="9125" y="7270"/>
                      <a:pt x="9361" y="6698"/>
                    </a:cubicBezTo>
                    <a:cubicBezTo>
                      <a:pt x="9603" y="6124"/>
                      <a:pt x="9727" y="5507"/>
                      <a:pt x="9726" y="4883"/>
                    </a:cubicBezTo>
                    <a:cubicBezTo>
                      <a:pt x="9725" y="4270"/>
                      <a:pt x="9608" y="3661"/>
                      <a:pt x="9382" y="3089"/>
                    </a:cubicBezTo>
                    <a:cubicBezTo>
                      <a:pt x="9157" y="2512"/>
                      <a:pt x="8826" y="1981"/>
                      <a:pt x="8405" y="1524"/>
                    </a:cubicBezTo>
                    <a:cubicBezTo>
                      <a:pt x="7981" y="1066"/>
                      <a:pt x="7473" y="697"/>
                      <a:pt x="6880" y="418"/>
                    </a:cubicBezTo>
                    <a:cubicBezTo>
                      <a:pt x="6288" y="140"/>
                      <a:pt x="5627" y="1"/>
                      <a:pt x="489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796;p33"/>
              <p:cNvSpPr/>
              <p:nvPr/>
            </p:nvSpPr>
            <p:spPr>
              <a:xfrm>
                <a:off x="3761200" y="1159000"/>
                <a:ext cx="216200" cy="241500"/>
              </a:xfrm>
              <a:custGeom>
                <a:avLst/>
                <a:gdLst/>
                <a:ahLst/>
                <a:cxnLst/>
                <a:rect l="l" t="t" r="r" b="b"/>
                <a:pathLst>
                  <a:path w="8648" h="9660" extrusionOk="0">
                    <a:moveTo>
                      <a:pt x="0" y="1"/>
                    </a:moveTo>
                    <a:lnTo>
                      <a:pt x="0" y="4926"/>
                    </a:lnTo>
                    <a:cubicBezTo>
                      <a:pt x="0" y="5564"/>
                      <a:pt x="82" y="6169"/>
                      <a:pt x="244" y="6739"/>
                    </a:cubicBezTo>
                    <a:cubicBezTo>
                      <a:pt x="406" y="7310"/>
                      <a:pt x="663" y="7811"/>
                      <a:pt x="1012" y="8243"/>
                    </a:cubicBezTo>
                    <a:cubicBezTo>
                      <a:pt x="1363" y="8675"/>
                      <a:pt x="1810" y="9019"/>
                      <a:pt x="2355" y="9275"/>
                    </a:cubicBezTo>
                    <a:cubicBezTo>
                      <a:pt x="2900" y="9532"/>
                      <a:pt x="3554" y="9660"/>
                      <a:pt x="4318" y="9660"/>
                    </a:cubicBezTo>
                    <a:cubicBezTo>
                      <a:pt x="5055" y="9660"/>
                      <a:pt x="5696" y="9539"/>
                      <a:pt x="6239" y="9295"/>
                    </a:cubicBezTo>
                    <a:cubicBezTo>
                      <a:pt x="6784" y="9052"/>
                      <a:pt x="7235" y="8720"/>
                      <a:pt x="7595" y="8297"/>
                    </a:cubicBezTo>
                    <a:cubicBezTo>
                      <a:pt x="7955" y="7875"/>
                      <a:pt x="8220" y="7373"/>
                      <a:pt x="8391" y="6794"/>
                    </a:cubicBezTo>
                    <a:cubicBezTo>
                      <a:pt x="8562" y="6213"/>
                      <a:pt x="8647" y="5590"/>
                      <a:pt x="8647" y="4926"/>
                    </a:cubicBezTo>
                    <a:lnTo>
                      <a:pt x="8647" y="1"/>
                    </a:lnTo>
                    <a:lnTo>
                      <a:pt x="6017" y="1"/>
                    </a:lnTo>
                    <a:lnTo>
                      <a:pt x="6017" y="4924"/>
                    </a:lnTo>
                    <a:cubicBezTo>
                      <a:pt x="6018" y="5228"/>
                      <a:pt x="5987" y="5531"/>
                      <a:pt x="5923" y="5828"/>
                    </a:cubicBezTo>
                    <a:cubicBezTo>
                      <a:pt x="5860" y="6115"/>
                      <a:pt x="5760" y="6370"/>
                      <a:pt x="5626" y="6590"/>
                    </a:cubicBezTo>
                    <a:cubicBezTo>
                      <a:pt x="5494" y="6807"/>
                      <a:pt x="5314" y="6989"/>
                      <a:pt x="5099" y="7123"/>
                    </a:cubicBezTo>
                    <a:cubicBezTo>
                      <a:pt x="4883" y="7258"/>
                      <a:pt x="4623" y="7326"/>
                      <a:pt x="4317" y="7326"/>
                    </a:cubicBezTo>
                    <a:cubicBezTo>
                      <a:pt x="4010" y="7326"/>
                      <a:pt x="3752" y="7260"/>
                      <a:pt x="3543" y="7130"/>
                    </a:cubicBezTo>
                    <a:cubicBezTo>
                      <a:pt x="3330" y="6998"/>
                      <a:pt x="3152" y="6818"/>
                      <a:pt x="3023" y="6604"/>
                    </a:cubicBezTo>
                    <a:cubicBezTo>
                      <a:pt x="2888" y="6384"/>
                      <a:pt x="2787" y="6128"/>
                      <a:pt x="2726" y="5836"/>
                    </a:cubicBezTo>
                    <a:cubicBezTo>
                      <a:pt x="2662" y="5536"/>
                      <a:pt x="2630" y="5231"/>
                      <a:pt x="2630" y="4926"/>
                    </a:cubicBezTo>
                    <a:lnTo>
                      <a:pt x="263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797;p33"/>
              <p:cNvSpPr/>
              <p:nvPr/>
            </p:nvSpPr>
            <p:spPr>
              <a:xfrm>
                <a:off x="4308525" y="1159000"/>
                <a:ext cx="206775" cy="239475"/>
              </a:xfrm>
              <a:custGeom>
                <a:avLst/>
                <a:gdLst/>
                <a:ahLst/>
                <a:cxnLst/>
                <a:rect l="l" t="t" r="r" b="b"/>
                <a:pathLst>
                  <a:path w="8271" h="9579" extrusionOk="0">
                    <a:moveTo>
                      <a:pt x="4223" y="2295"/>
                    </a:moveTo>
                    <a:cubicBezTo>
                      <a:pt x="4384" y="2295"/>
                      <a:pt x="4546" y="2382"/>
                      <a:pt x="4708" y="2557"/>
                    </a:cubicBezTo>
                    <a:cubicBezTo>
                      <a:pt x="4871" y="2733"/>
                      <a:pt x="4953" y="2987"/>
                      <a:pt x="4953" y="3319"/>
                    </a:cubicBezTo>
                    <a:cubicBezTo>
                      <a:pt x="4951" y="3643"/>
                      <a:pt x="4881" y="3894"/>
                      <a:pt x="4742" y="4074"/>
                    </a:cubicBezTo>
                    <a:cubicBezTo>
                      <a:pt x="4603" y="4254"/>
                      <a:pt x="4452" y="4345"/>
                      <a:pt x="4290" y="4345"/>
                    </a:cubicBezTo>
                    <a:lnTo>
                      <a:pt x="2631" y="4345"/>
                    </a:lnTo>
                    <a:lnTo>
                      <a:pt x="2631" y="2295"/>
                    </a:lnTo>
                    <a:close/>
                    <a:moveTo>
                      <a:pt x="1" y="1"/>
                    </a:moveTo>
                    <a:lnTo>
                      <a:pt x="1" y="9578"/>
                    </a:lnTo>
                    <a:lnTo>
                      <a:pt x="2631" y="9578"/>
                    </a:lnTo>
                    <a:lnTo>
                      <a:pt x="2631" y="6637"/>
                    </a:lnTo>
                    <a:lnTo>
                      <a:pt x="3617" y="6637"/>
                    </a:lnTo>
                    <a:lnTo>
                      <a:pt x="5302" y="9578"/>
                    </a:lnTo>
                    <a:lnTo>
                      <a:pt x="8271" y="9578"/>
                    </a:lnTo>
                    <a:lnTo>
                      <a:pt x="6246" y="6058"/>
                    </a:lnTo>
                    <a:cubicBezTo>
                      <a:pt x="6679" y="5751"/>
                      <a:pt x="7016" y="5358"/>
                      <a:pt x="7259" y="4877"/>
                    </a:cubicBezTo>
                    <a:cubicBezTo>
                      <a:pt x="7501" y="4396"/>
                      <a:pt x="7622" y="3877"/>
                      <a:pt x="7622" y="3319"/>
                    </a:cubicBezTo>
                    <a:cubicBezTo>
                      <a:pt x="7622" y="2914"/>
                      <a:pt x="7542" y="2512"/>
                      <a:pt x="7380" y="2111"/>
                    </a:cubicBezTo>
                    <a:cubicBezTo>
                      <a:pt x="7222" y="1719"/>
                      <a:pt x="6996" y="1358"/>
                      <a:pt x="6712" y="1046"/>
                    </a:cubicBezTo>
                    <a:cubicBezTo>
                      <a:pt x="6429" y="736"/>
                      <a:pt x="6089" y="483"/>
                      <a:pt x="5693" y="291"/>
                    </a:cubicBezTo>
                    <a:cubicBezTo>
                      <a:pt x="5297" y="97"/>
                      <a:pt x="4865" y="1"/>
                      <a:pt x="439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798;p33"/>
              <p:cNvSpPr/>
              <p:nvPr/>
            </p:nvSpPr>
            <p:spPr>
              <a:xfrm>
                <a:off x="5268025" y="2778925"/>
                <a:ext cx="61375" cy="1937650"/>
              </a:xfrm>
              <a:custGeom>
                <a:avLst/>
                <a:gdLst/>
                <a:ahLst/>
                <a:cxnLst/>
                <a:rect l="l" t="t" r="r" b="b"/>
                <a:pathLst>
                  <a:path w="2455" h="77506" extrusionOk="0">
                    <a:moveTo>
                      <a:pt x="1" y="0"/>
                    </a:moveTo>
                    <a:lnTo>
                      <a:pt x="1" y="77506"/>
                    </a:lnTo>
                    <a:lnTo>
                      <a:pt x="2454" y="77506"/>
                    </a:lnTo>
                    <a:lnTo>
                      <a:pt x="245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799;p33"/>
              <p:cNvSpPr/>
              <p:nvPr/>
            </p:nvSpPr>
            <p:spPr>
              <a:xfrm>
                <a:off x="1982525" y="1430775"/>
                <a:ext cx="61350" cy="1573050"/>
              </a:xfrm>
              <a:custGeom>
                <a:avLst/>
                <a:gdLst/>
                <a:ahLst/>
                <a:cxnLst/>
                <a:rect l="l" t="t" r="r" b="b"/>
                <a:pathLst>
                  <a:path w="2454" h="62922" extrusionOk="0">
                    <a:moveTo>
                      <a:pt x="0" y="0"/>
                    </a:moveTo>
                    <a:lnTo>
                      <a:pt x="0" y="62922"/>
                    </a:lnTo>
                    <a:lnTo>
                      <a:pt x="2453" y="62922"/>
                    </a:lnTo>
                    <a:lnTo>
                      <a:pt x="245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800;p33"/>
              <p:cNvSpPr/>
              <p:nvPr/>
            </p:nvSpPr>
            <p:spPr>
              <a:xfrm>
                <a:off x="1882200" y="3263125"/>
                <a:ext cx="236575" cy="236525"/>
              </a:xfrm>
              <a:custGeom>
                <a:avLst/>
                <a:gdLst/>
                <a:ahLst/>
                <a:cxnLst/>
                <a:rect l="l" t="t" r="r" b="b"/>
                <a:pathLst>
                  <a:path w="9463" h="9461" extrusionOk="0">
                    <a:moveTo>
                      <a:pt x="4732" y="2452"/>
                    </a:moveTo>
                    <a:cubicBezTo>
                      <a:pt x="5987" y="2452"/>
                      <a:pt x="7010" y="3475"/>
                      <a:pt x="7010" y="4730"/>
                    </a:cubicBezTo>
                    <a:cubicBezTo>
                      <a:pt x="7010" y="5987"/>
                      <a:pt x="5989" y="7009"/>
                      <a:pt x="4732" y="7009"/>
                    </a:cubicBezTo>
                    <a:cubicBezTo>
                      <a:pt x="3475" y="7009"/>
                      <a:pt x="2453" y="5988"/>
                      <a:pt x="2453" y="4730"/>
                    </a:cubicBezTo>
                    <a:cubicBezTo>
                      <a:pt x="2453" y="3473"/>
                      <a:pt x="3475" y="2452"/>
                      <a:pt x="4732" y="2452"/>
                    </a:cubicBezTo>
                    <a:close/>
                    <a:moveTo>
                      <a:pt x="4732" y="0"/>
                    </a:moveTo>
                    <a:cubicBezTo>
                      <a:pt x="2124" y="0"/>
                      <a:pt x="1" y="2122"/>
                      <a:pt x="1" y="4730"/>
                    </a:cubicBezTo>
                    <a:cubicBezTo>
                      <a:pt x="1" y="7338"/>
                      <a:pt x="2124" y="9461"/>
                      <a:pt x="4732" y="9461"/>
                    </a:cubicBezTo>
                    <a:cubicBezTo>
                      <a:pt x="7341" y="9461"/>
                      <a:pt x="9463" y="7338"/>
                      <a:pt x="9463" y="4730"/>
                    </a:cubicBezTo>
                    <a:cubicBezTo>
                      <a:pt x="9463" y="2123"/>
                      <a:pt x="7339" y="0"/>
                      <a:pt x="473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801;p33"/>
              <p:cNvSpPr/>
              <p:nvPr/>
            </p:nvSpPr>
            <p:spPr>
              <a:xfrm>
                <a:off x="5180450" y="2322125"/>
                <a:ext cx="236575" cy="236575"/>
              </a:xfrm>
              <a:custGeom>
                <a:avLst/>
                <a:gdLst/>
                <a:ahLst/>
                <a:cxnLst/>
                <a:rect l="l" t="t" r="r" b="b"/>
                <a:pathLst>
                  <a:path w="9463" h="9463" extrusionOk="0">
                    <a:moveTo>
                      <a:pt x="4731" y="2452"/>
                    </a:moveTo>
                    <a:cubicBezTo>
                      <a:pt x="5987" y="2452"/>
                      <a:pt x="7009" y="3475"/>
                      <a:pt x="7009" y="4731"/>
                    </a:cubicBezTo>
                    <a:cubicBezTo>
                      <a:pt x="7009" y="5988"/>
                      <a:pt x="5988" y="7010"/>
                      <a:pt x="4731" y="7010"/>
                    </a:cubicBezTo>
                    <a:cubicBezTo>
                      <a:pt x="3474" y="7010"/>
                      <a:pt x="2452" y="5988"/>
                      <a:pt x="2452" y="4731"/>
                    </a:cubicBezTo>
                    <a:cubicBezTo>
                      <a:pt x="2452" y="3475"/>
                      <a:pt x="3474" y="2454"/>
                      <a:pt x="4731" y="2454"/>
                    </a:cubicBezTo>
                    <a:lnTo>
                      <a:pt x="4731" y="2452"/>
                    </a:lnTo>
                    <a:close/>
                    <a:moveTo>
                      <a:pt x="4731" y="0"/>
                    </a:moveTo>
                    <a:cubicBezTo>
                      <a:pt x="2123" y="0"/>
                      <a:pt x="0" y="2123"/>
                      <a:pt x="0" y="4731"/>
                    </a:cubicBezTo>
                    <a:cubicBezTo>
                      <a:pt x="0" y="7340"/>
                      <a:pt x="2123" y="9462"/>
                      <a:pt x="4731" y="9462"/>
                    </a:cubicBezTo>
                    <a:cubicBezTo>
                      <a:pt x="7340" y="9462"/>
                      <a:pt x="9462" y="7339"/>
                      <a:pt x="9462" y="4731"/>
                    </a:cubicBezTo>
                    <a:cubicBezTo>
                      <a:pt x="9462" y="2123"/>
                      <a:pt x="7338" y="0"/>
                      <a:pt x="473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9" name="Google Shape;802;p33"/>
            <p:cNvSpPr/>
            <p:nvPr/>
          </p:nvSpPr>
          <p:spPr>
            <a:xfrm>
              <a:off x="956925" y="1380150"/>
              <a:ext cx="3615092" cy="2964328"/>
            </a:xfrm>
            <a:custGeom>
              <a:avLst/>
              <a:gdLst/>
              <a:ahLst/>
              <a:cxnLst/>
              <a:rect l="l" t="t" r="r" b="b"/>
              <a:pathLst>
                <a:path w="36553" h="27968" extrusionOk="0">
                  <a:moveTo>
                    <a:pt x="0" y="0"/>
                  </a:moveTo>
                  <a:lnTo>
                    <a:pt x="0" y="27968"/>
                  </a:lnTo>
                  <a:lnTo>
                    <a:pt x="36553" y="27968"/>
                  </a:lnTo>
                  <a:lnTo>
                    <a:pt x="36553" y="0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803;p33"/>
            <p:cNvSpPr/>
            <p:nvPr/>
          </p:nvSpPr>
          <p:spPr>
            <a:xfrm>
              <a:off x="956924" y="1381176"/>
              <a:ext cx="3615092" cy="183518"/>
            </a:xfrm>
            <a:custGeom>
              <a:avLst/>
              <a:gdLst/>
              <a:ahLst/>
              <a:cxnLst/>
              <a:rect l="l" t="t" r="r" b="b"/>
              <a:pathLst>
                <a:path w="36553" h="2620" extrusionOk="0">
                  <a:moveTo>
                    <a:pt x="0" y="0"/>
                  </a:moveTo>
                  <a:lnTo>
                    <a:pt x="0" y="2619"/>
                  </a:lnTo>
                  <a:lnTo>
                    <a:pt x="36553" y="2619"/>
                  </a:lnTo>
                  <a:lnTo>
                    <a:pt x="36553" y="0"/>
                  </a:ln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804;p33"/>
            <p:cNvSpPr/>
            <p:nvPr/>
          </p:nvSpPr>
          <p:spPr>
            <a:xfrm>
              <a:off x="1140305" y="1422799"/>
              <a:ext cx="97709" cy="96718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805;p33"/>
            <p:cNvSpPr/>
            <p:nvPr/>
          </p:nvSpPr>
          <p:spPr>
            <a:xfrm>
              <a:off x="1271591" y="1422799"/>
              <a:ext cx="97709" cy="96718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806;p33"/>
            <p:cNvSpPr/>
            <p:nvPr/>
          </p:nvSpPr>
          <p:spPr>
            <a:xfrm>
              <a:off x="1009019" y="1422799"/>
              <a:ext cx="97709" cy="96718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Rectangle 1"/>
          <p:cNvSpPr/>
          <p:nvPr/>
        </p:nvSpPr>
        <p:spPr>
          <a:xfrm>
            <a:off x="4377193" y="1311614"/>
            <a:ext cx="4376739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z="1050" dirty="0"/>
              <a:t>– </a:t>
            </a:r>
            <a:r>
              <a:rPr lang="en-US" sz="1050" dirty="0" err="1"/>
              <a:t>Tập</a:t>
            </a:r>
            <a:r>
              <a:rPr lang="en-US" sz="1050" dirty="0"/>
              <a:t> </a:t>
            </a:r>
            <a:r>
              <a:rPr lang="en-US" sz="1050" dirty="0" err="1"/>
              <a:t>cần</a:t>
            </a:r>
            <a:r>
              <a:rPr lang="en-US" sz="1050" dirty="0"/>
              <a:t> </a:t>
            </a:r>
            <a:r>
              <a:rPr lang="en-US" sz="1050" dirty="0" err="1"/>
              <a:t>tìm</a:t>
            </a:r>
            <a:r>
              <a:rPr lang="en-US" sz="1050" dirty="0"/>
              <a:t> </a:t>
            </a:r>
            <a:r>
              <a:rPr lang="en-US" sz="1050" dirty="0" err="1"/>
              <a:t>kiếm</a:t>
            </a:r>
            <a:r>
              <a:rPr lang="en-US" sz="1050" dirty="0"/>
              <a:t> </a:t>
            </a:r>
            <a:r>
              <a:rPr lang="en-US" sz="1050" dirty="0" err="1"/>
              <a:t>là</a:t>
            </a:r>
            <a:r>
              <a:rPr lang="en-US" sz="1050" dirty="0"/>
              <a:t> </a:t>
            </a:r>
            <a:r>
              <a:rPr lang="en-US" sz="1050" dirty="0" err="1"/>
              <a:t>phải</a:t>
            </a:r>
            <a:r>
              <a:rPr lang="en-US" sz="1050" dirty="0"/>
              <a:t> </a:t>
            </a:r>
            <a:r>
              <a:rPr lang="en-US" sz="1050" dirty="0" err="1"/>
              <a:t>được</a:t>
            </a:r>
            <a:r>
              <a:rPr lang="en-US" sz="1050" dirty="0"/>
              <a:t> </a:t>
            </a:r>
            <a:r>
              <a:rPr lang="en-US" sz="1050" dirty="0" err="1"/>
              <a:t>xắp</a:t>
            </a:r>
            <a:r>
              <a:rPr lang="en-US" sz="1050" dirty="0"/>
              <a:t> </a:t>
            </a:r>
            <a:r>
              <a:rPr lang="en-US" sz="1050" dirty="0" err="1"/>
              <a:t>xếp</a:t>
            </a:r>
            <a:r>
              <a:rPr lang="en-US" sz="1050" dirty="0"/>
              <a:t> </a:t>
            </a:r>
            <a:r>
              <a:rPr lang="en-US" sz="1050" dirty="0" err="1"/>
              <a:t>trước</a:t>
            </a:r>
            <a:r>
              <a:rPr lang="en-US" sz="1050" dirty="0"/>
              <a:t> </a:t>
            </a:r>
            <a:r>
              <a:rPr lang="en-US" sz="1050" dirty="0" err="1"/>
              <a:t>và</a:t>
            </a:r>
            <a:r>
              <a:rPr lang="en-US" sz="1050" dirty="0"/>
              <a:t> </a:t>
            </a:r>
            <a:r>
              <a:rPr lang="en-US" sz="1050" dirty="0" err="1"/>
              <a:t>biết</a:t>
            </a:r>
            <a:r>
              <a:rPr lang="en-US" sz="1050" dirty="0"/>
              <a:t> </a:t>
            </a:r>
            <a:r>
              <a:rPr lang="en-US" sz="1050" dirty="0" err="1"/>
              <a:t>rõ</a:t>
            </a:r>
            <a:r>
              <a:rPr lang="en-US" sz="1050" dirty="0"/>
              <a:t> </a:t>
            </a:r>
            <a:r>
              <a:rPr lang="en-US" sz="1050" dirty="0" err="1"/>
              <a:t>theo</a:t>
            </a:r>
            <a:r>
              <a:rPr lang="en-US" sz="1050" dirty="0"/>
              <a:t> </a:t>
            </a:r>
            <a:r>
              <a:rPr lang="en-US" sz="1050" dirty="0" err="1"/>
              <a:t>chiều</a:t>
            </a:r>
            <a:r>
              <a:rPr lang="en-US" sz="1050" dirty="0"/>
              <a:t> </a:t>
            </a:r>
            <a:r>
              <a:rPr lang="en-US" sz="1050" dirty="0" err="1"/>
              <a:t>tăng</a:t>
            </a:r>
            <a:r>
              <a:rPr lang="en-US" sz="1050" dirty="0"/>
              <a:t> </a:t>
            </a:r>
            <a:r>
              <a:rPr lang="en-US" sz="1050" dirty="0" err="1"/>
              <a:t>giảm</a:t>
            </a:r>
            <a:r>
              <a:rPr lang="en-US" sz="1050" dirty="0"/>
              <a:t>.</a:t>
            </a:r>
          </a:p>
          <a:p>
            <a:pPr fontAlgn="base"/>
            <a:r>
              <a:rPr lang="en-US" sz="1050" dirty="0"/>
              <a:t>– </a:t>
            </a:r>
            <a:r>
              <a:rPr lang="en-US" sz="1050" dirty="0" err="1"/>
              <a:t>Độ</a:t>
            </a:r>
            <a:r>
              <a:rPr lang="en-US" sz="1050" dirty="0"/>
              <a:t> </a:t>
            </a:r>
            <a:r>
              <a:rPr lang="en-US" sz="1050" dirty="0" err="1"/>
              <a:t>phức</a:t>
            </a:r>
            <a:r>
              <a:rPr lang="en-US" sz="1050" dirty="0"/>
              <a:t> </a:t>
            </a:r>
            <a:r>
              <a:rPr lang="en-US" sz="1050" dirty="0" err="1"/>
              <a:t>tạp</a:t>
            </a:r>
            <a:r>
              <a:rPr lang="en-US" sz="1050" dirty="0"/>
              <a:t>:</a:t>
            </a:r>
          </a:p>
          <a:p>
            <a:pPr fontAlgn="base"/>
            <a:r>
              <a:rPr lang="en-US" sz="1050" dirty="0" err="1"/>
              <a:t>Mỗi</a:t>
            </a:r>
            <a:r>
              <a:rPr lang="en-US" sz="1050" dirty="0"/>
              <a:t> </a:t>
            </a:r>
            <a:r>
              <a:rPr lang="en-US" sz="1050" dirty="0" err="1"/>
              <a:t>vòng</a:t>
            </a:r>
            <a:r>
              <a:rPr lang="en-US" sz="1050" dirty="0"/>
              <a:t> </a:t>
            </a:r>
            <a:r>
              <a:rPr lang="en-US" sz="1050" dirty="0" err="1"/>
              <a:t>thì</a:t>
            </a:r>
            <a:r>
              <a:rPr lang="en-US" sz="1050" dirty="0"/>
              <a:t> </a:t>
            </a:r>
            <a:r>
              <a:rPr lang="en-US" sz="1050" dirty="0" err="1"/>
              <a:t>số</a:t>
            </a:r>
            <a:r>
              <a:rPr lang="en-US" sz="1050" dirty="0"/>
              <a:t> </a:t>
            </a:r>
            <a:r>
              <a:rPr lang="en-US" sz="1050" dirty="0" err="1"/>
              <a:t>phần</a:t>
            </a:r>
            <a:r>
              <a:rPr lang="en-US" sz="1050" dirty="0"/>
              <a:t> </a:t>
            </a:r>
            <a:r>
              <a:rPr lang="en-US" sz="1050" dirty="0" err="1"/>
              <a:t>tử</a:t>
            </a:r>
            <a:r>
              <a:rPr lang="en-US" sz="1050" dirty="0"/>
              <a:t> </a:t>
            </a:r>
            <a:r>
              <a:rPr lang="en-US" sz="1050" dirty="0" err="1"/>
              <a:t>giảm</a:t>
            </a:r>
            <a:r>
              <a:rPr lang="en-US" sz="1050" dirty="0"/>
              <a:t> </a:t>
            </a:r>
            <a:r>
              <a:rPr lang="en-US" sz="1050" dirty="0" err="1"/>
              <a:t>đi</a:t>
            </a:r>
            <a:r>
              <a:rPr lang="en-US" sz="1050" dirty="0"/>
              <a:t> </a:t>
            </a:r>
            <a:r>
              <a:rPr lang="en-US" sz="1050" dirty="0" err="1"/>
              <a:t>còn</a:t>
            </a:r>
            <a:r>
              <a:rPr lang="en-US" sz="1050" dirty="0"/>
              <a:t> 1 </a:t>
            </a:r>
            <a:r>
              <a:rPr lang="en-US" sz="1050" dirty="0" err="1"/>
              <a:t>nửa</a:t>
            </a:r>
            <a:r>
              <a:rPr lang="en-US" sz="1050" dirty="0"/>
              <a:t> (</a:t>
            </a:r>
            <a:r>
              <a:rPr lang="en-US" sz="1050" dirty="0" err="1"/>
              <a:t>tính</a:t>
            </a:r>
            <a:r>
              <a:rPr lang="en-US" sz="1050" dirty="0"/>
              <a:t> </a:t>
            </a:r>
            <a:r>
              <a:rPr lang="en-US" sz="1050" dirty="0" err="1"/>
              <a:t>xấp</a:t>
            </a:r>
            <a:r>
              <a:rPr lang="en-US" sz="1050" dirty="0"/>
              <a:t> </a:t>
            </a:r>
            <a:r>
              <a:rPr lang="en-US" sz="1050" dirty="0" err="1"/>
              <a:t>xỉ</a:t>
            </a:r>
            <a:r>
              <a:rPr lang="en-US" sz="1050" dirty="0"/>
              <a:t>).</a:t>
            </a:r>
          </a:p>
          <a:p>
            <a:pPr fontAlgn="base"/>
            <a:r>
              <a:rPr lang="en-US" sz="1050" dirty="0" err="1"/>
              <a:t>Lần</a:t>
            </a:r>
            <a:r>
              <a:rPr lang="en-US" sz="1050" dirty="0"/>
              <a:t> 1 : </a:t>
            </a:r>
            <a:r>
              <a:rPr lang="en-US" sz="1050" dirty="0" err="1"/>
              <a:t>số</a:t>
            </a:r>
            <a:r>
              <a:rPr lang="en-US" sz="1050" dirty="0"/>
              <a:t> </a:t>
            </a:r>
            <a:r>
              <a:rPr lang="en-US" sz="1050" dirty="0" err="1"/>
              <a:t>phần</a:t>
            </a:r>
            <a:r>
              <a:rPr lang="en-US" sz="1050" dirty="0"/>
              <a:t> </a:t>
            </a:r>
            <a:r>
              <a:rPr lang="en-US" sz="1050" dirty="0" err="1"/>
              <a:t>tử</a:t>
            </a:r>
            <a:r>
              <a:rPr lang="en-US" sz="1050" dirty="0"/>
              <a:t> </a:t>
            </a:r>
            <a:r>
              <a:rPr lang="en-US" sz="1050" dirty="0" err="1"/>
              <a:t>còn</a:t>
            </a:r>
            <a:r>
              <a:rPr lang="en-US" sz="1050" dirty="0"/>
              <a:t> </a:t>
            </a:r>
            <a:r>
              <a:rPr lang="en-US" sz="1050" dirty="0" err="1"/>
              <a:t>lại</a:t>
            </a:r>
            <a:r>
              <a:rPr lang="en-US" sz="1050" dirty="0"/>
              <a:t> </a:t>
            </a:r>
            <a:r>
              <a:rPr lang="en-US" sz="1050" dirty="0" err="1"/>
              <a:t>là</a:t>
            </a:r>
            <a:r>
              <a:rPr lang="en-US" sz="1050" dirty="0"/>
              <a:t>: n/2 = n/2^1.</a:t>
            </a:r>
          </a:p>
          <a:p>
            <a:pPr fontAlgn="base"/>
            <a:r>
              <a:rPr lang="en-US" sz="1050" dirty="0" err="1"/>
              <a:t>Lần</a:t>
            </a:r>
            <a:r>
              <a:rPr lang="en-US" sz="1050" dirty="0"/>
              <a:t> 2: </a:t>
            </a:r>
            <a:r>
              <a:rPr lang="en-US" sz="1050" dirty="0" err="1"/>
              <a:t>Số</a:t>
            </a:r>
            <a:r>
              <a:rPr lang="en-US" sz="1050" dirty="0"/>
              <a:t> </a:t>
            </a:r>
            <a:r>
              <a:rPr lang="en-US" sz="1050" dirty="0" err="1"/>
              <a:t>phần</a:t>
            </a:r>
            <a:r>
              <a:rPr lang="en-US" sz="1050" dirty="0"/>
              <a:t> </a:t>
            </a:r>
            <a:r>
              <a:rPr lang="en-US" sz="1050" dirty="0" err="1"/>
              <a:t>tử</a:t>
            </a:r>
            <a:r>
              <a:rPr lang="en-US" sz="1050" dirty="0"/>
              <a:t> </a:t>
            </a:r>
            <a:r>
              <a:rPr lang="en-US" sz="1050" dirty="0" err="1"/>
              <a:t>còn</a:t>
            </a:r>
            <a:r>
              <a:rPr lang="en-US" sz="1050" dirty="0"/>
              <a:t> </a:t>
            </a:r>
            <a:r>
              <a:rPr lang="en-US" sz="1050" dirty="0" err="1"/>
              <a:t>lại</a:t>
            </a:r>
            <a:r>
              <a:rPr lang="en-US" sz="1050" dirty="0"/>
              <a:t> </a:t>
            </a:r>
            <a:r>
              <a:rPr lang="en-US" sz="1050" dirty="0" err="1"/>
              <a:t>là</a:t>
            </a:r>
            <a:r>
              <a:rPr lang="en-US" sz="1050" dirty="0"/>
              <a:t>: n/4 = n/2^2.</a:t>
            </a:r>
          </a:p>
          <a:p>
            <a:pPr fontAlgn="base"/>
            <a:r>
              <a:rPr lang="en-US" sz="1050" dirty="0" err="1"/>
              <a:t>Lần</a:t>
            </a:r>
            <a:r>
              <a:rPr lang="en-US" sz="1050" dirty="0"/>
              <a:t> 3: n/8 = n/2^3.</a:t>
            </a:r>
          </a:p>
          <a:p>
            <a:pPr fontAlgn="base"/>
            <a:r>
              <a:rPr lang="en-US" sz="1050" dirty="0" err="1"/>
              <a:t>Như</a:t>
            </a:r>
            <a:r>
              <a:rPr lang="en-US" sz="1050" dirty="0"/>
              <a:t> </a:t>
            </a:r>
            <a:r>
              <a:rPr lang="en-US" sz="1050" dirty="0" err="1"/>
              <a:t>vậy</a:t>
            </a:r>
            <a:r>
              <a:rPr lang="en-US" sz="1050" dirty="0"/>
              <a:t> </a:t>
            </a:r>
            <a:r>
              <a:rPr lang="en-US" sz="1050" dirty="0" err="1"/>
              <a:t>khi</a:t>
            </a:r>
            <a:r>
              <a:rPr lang="en-US" sz="1050" dirty="0"/>
              <a:t> </a:t>
            </a:r>
            <a:r>
              <a:rPr lang="en-US" sz="1050" dirty="0" err="1"/>
              <a:t>kết</a:t>
            </a:r>
            <a:r>
              <a:rPr lang="en-US" sz="1050" dirty="0"/>
              <a:t> </a:t>
            </a:r>
            <a:r>
              <a:rPr lang="en-US" sz="1050" dirty="0" err="1"/>
              <a:t>thúc</a:t>
            </a:r>
            <a:r>
              <a:rPr lang="en-US" sz="1050" dirty="0"/>
              <a:t> ta </a:t>
            </a:r>
            <a:r>
              <a:rPr lang="en-US" sz="1050" dirty="0" err="1"/>
              <a:t>có</a:t>
            </a:r>
            <a:r>
              <a:rPr lang="en-US" sz="1050" dirty="0"/>
              <a:t> k </a:t>
            </a:r>
            <a:r>
              <a:rPr lang="en-US" sz="1050" dirty="0" err="1"/>
              <a:t>lần</a:t>
            </a:r>
            <a:r>
              <a:rPr lang="en-US" sz="1050" dirty="0"/>
              <a:t> </a:t>
            </a:r>
            <a:r>
              <a:rPr lang="en-US" sz="1050" dirty="0" err="1"/>
              <a:t>lặp</a:t>
            </a:r>
            <a:r>
              <a:rPr lang="en-US" sz="1050" dirty="0"/>
              <a:t>, </a:t>
            </a:r>
            <a:r>
              <a:rPr lang="en-US" sz="1050" dirty="0" err="1"/>
              <a:t>và</a:t>
            </a:r>
            <a:r>
              <a:rPr lang="en-US" sz="1050" dirty="0"/>
              <a:t> </a:t>
            </a:r>
            <a:r>
              <a:rPr lang="en-US" sz="1050" dirty="0" err="1"/>
              <a:t>số</a:t>
            </a:r>
            <a:r>
              <a:rPr lang="en-US" sz="1050" dirty="0"/>
              <a:t> </a:t>
            </a:r>
            <a:r>
              <a:rPr lang="en-US" sz="1050" dirty="0" err="1"/>
              <a:t>phần</a:t>
            </a:r>
            <a:r>
              <a:rPr lang="en-US" sz="1050" dirty="0"/>
              <a:t> </a:t>
            </a:r>
            <a:r>
              <a:rPr lang="en-US" sz="1050" dirty="0" err="1"/>
              <a:t>tử</a:t>
            </a:r>
            <a:r>
              <a:rPr lang="en-US" sz="1050" dirty="0"/>
              <a:t> </a:t>
            </a:r>
            <a:r>
              <a:rPr lang="en-US" sz="1050" dirty="0" err="1"/>
              <a:t>còn</a:t>
            </a:r>
            <a:r>
              <a:rPr lang="en-US" sz="1050" dirty="0"/>
              <a:t> </a:t>
            </a:r>
            <a:r>
              <a:rPr lang="en-US" sz="1050" dirty="0" err="1"/>
              <a:t>lại</a:t>
            </a:r>
            <a:r>
              <a:rPr lang="en-US" sz="1050" dirty="0"/>
              <a:t> </a:t>
            </a:r>
            <a:r>
              <a:rPr lang="en-US" sz="1050" dirty="0" err="1"/>
              <a:t>chỉ</a:t>
            </a:r>
            <a:r>
              <a:rPr lang="en-US" sz="1050" dirty="0"/>
              <a:t> </a:t>
            </a:r>
            <a:r>
              <a:rPr lang="en-US" sz="1050" dirty="0" err="1"/>
              <a:t>là</a:t>
            </a:r>
            <a:r>
              <a:rPr lang="en-US" sz="1050" dirty="0"/>
              <a:t> 1 </a:t>
            </a:r>
            <a:r>
              <a:rPr lang="en-US" sz="1050" dirty="0" err="1"/>
              <a:t>phần</a:t>
            </a:r>
            <a:r>
              <a:rPr lang="en-US" sz="1050" dirty="0"/>
              <a:t> </a:t>
            </a:r>
            <a:r>
              <a:rPr lang="en-US" sz="1050" dirty="0" err="1"/>
              <a:t>tử</a:t>
            </a:r>
            <a:r>
              <a:rPr lang="en-US" sz="1050" dirty="0"/>
              <a:t>.</a:t>
            </a:r>
          </a:p>
          <a:p>
            <a:pPr fontAlgn="base"/>
            <a:r>
              <a:rPr lang="en-US" sz="1050" dirty="0"/>
              <a:t>=&gt;   1 = n/2^k =&gt; n = 2^k =&gt; k = Log2(n)</a:t>
            </a:r>
          </a:p>
          <a:p>
            <a:r>
              <a:rPr lang="en-US" sz="1050" b="1" dirty="0"/>
              <a:t>ĐỘ PHỨC TẠP HAY THỜI GIAN THỰC THI CỦA THUẬT TOÁN LÀ: O = Log2(n)</a:t>
            </a:r>
            <a:r>
              <a:rPr lang="en-US" sz="1050" dirty="0"/>
              <a:t> </a:t>
            </a:r>
            <a:endParaRPr lang="en-US" sz="10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Virtual Campaign by Slidesgo">
  <a:themeElements>
    <a:clrScheme name="Simple Light">
      <a:dk1>
        <a:srgbClr val="00004D"/>
      </a:dk1>
      <a:lt1>
        <a:srgbClr val="FFFFFF"/>
      </a:lt1>
      <a:dk2>
        <a:srgbClr val="FFEFE1"/>
      </a:dk2>
      <a:lt2>
        <a:srgbClr val="FFEFE1"/>
      </a:lt2>
      <a:accent1>
        <a:srgbClr val="FAEA00"/>
      </a:accent1>
      <a:accent2>
        <a:srgbClr val="00B181"/>
      </a:accent2>
      <a:accent3>
        <a:srgbClr val="00004D"/>
      </a:accent3>
      <a:accent4>
        <a:srgbClr val="00B9FF"/>
      </a:accent4>
      <a:accent5>
        <a:srgbClr val="FF7AA1"/>
      </a:accent5>
      <a:accent6>
        <a:srgbClr val="FF6A00"/>
      </a:accent6>
      <a:hlink>
        <a:srgbClr val="00004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596</TotalTime>
  <Words>1440</Words>
  <Application>Microsoft Office PowerPoint</Application>
  <PresentationFormat>On-screen Show (16:9)</PresentationFormat>
  <Paragraphs>189</Paragraphs>
  <Slides>34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3" baseType="lpstr">
      <vt:lpstr>Arial</vt:lpstr>
      <vt:lpstr>Concert One</vt:lpstr>
      <vt:lpstr>Tahoma</vt:lpstr>
      <vt:lpstr>Times New Roman</vt:lpstr>
      <vt:lpstr>Calibri</vt:lpstr>
      <vt:lpstr>Baloo 2</vt:lpstr>
      <vt:lpstr>Cambria</vt:lpstr>
      <vt:lpstr>Teko</vt:lpstr>
      <vt:lpstr>Virtual Campaign by Slidesgo</vt:lpstr>
      <vt:lpstr>ĐỀ TÀI: Tìm hiểu bài toán tìm kiếm nhị phân </vt:lpstr>
      <vt:lpstr>01</vt:lpstr>
      <vt:lpstr>KHÁI NIỆM</vt:lpstr>
      <vt:lpstr>Khái Niệm</vt:lpstr>
      <vt:lpstr>2 Mô tả thuật toán Binary  Search </vt:lpstr>
      <vt:lpstr>Về cơ bản, các bước thực hiện tìm kiếm nhị x trong mảng như sau:</vt:lpstr>
      <vt:lpstr>Ví dụ ta có mảng: A[2, 4, 9, 10, 11, 22, 24, 31, 48, 56, 76, 86,90] Nhiệm vụ: Tìm vị trí của số 10 trong mảng </vt:lpstr>
      <vt:lpstr>Tiếp tục với phần bên trái với phần tử giữa là 9. Ta có 10 &gt; 9. Vì thế ta bỏ phần bên trái. </vt:lpstr>
      <vt:lpstr>2.2 Đánh giá độ phức tạp của thuật toán</vt:lpstr>
      <vt:lpstr>3. Triển khai thuật toán Binary Search trong Java:</vt:lpstr>
      <vt:lpstr>PowerPoint Presentation</vt:lpstr>
      <vt:lpstr>PowerPoint Presentation</vt:lpstr>
      <vt:lpstr>PowerPoint Presentation</vt:lpstr>
      <vt:lpstr>Ví dụ của 1 kết quả khi chạy ra là :  </vt:lpstr>
      <vt:lpstr>4. Triển khai thuật toán Binary Search trong Javaswing:</vt:lpstr>
      <vt:lpstr>Bước 2 : Xây dựng giao diện Binary Search trong java swing </vt:lpstr>
      <vt:lpstr>Bước 3.1 : Tạo mảng sắp xếp và tìm </vt:lpstr>
      <vt:lpstr>Bước 3.2 : Tìm min,max và thoát giao diện</vt:lpstr>
      <vt:lpstr>Bước 4 : Dùng thuật toán Binary Search. </vt:lpstr>
      <vt:lpstr>Bước 5 :  Dùng thuật toán QuickSort</vt:lpstr>
      <vt:lpstr>Khi chạy chương trình ta có kết quả:</vt:lpstr>
      <vt:lpstr>Chạy thử nghiệm</vt:lpstr>
      <vt:lpstr>Tìm max lúc chưa sắp xếp</vt:lpstr>
      <vt:lpstr>Tìm 1 phần tử</vt:lpstr>
      <vt:lpstr>Game: Đoán số (Guess It) </vt:lpstr>
      <vt:lpstr>Mục tiêu</vt:lpstr>
      <vt:lpstr>5.1 Xây dựng thuật toán game đoán số trong java </vt:lpstr>
      <vt:lpstr>5.2 Xây dựng giao diện game đoán số trong java swing. </vt:lpstr>
      <vt:lpstr>Bước 3: Bắt sự kiện </vt:lpstr>
      <vt:lpstr>Khi chạy chương trình ta có kết quả:</vt:lpstr>
      <vt:lpstr>Chơi thử nghiệm</vt:lpstr>
      <vt:lpstr>PowerPoint Presentation</vt:lpstr>
      <vt:lpstr>END GAME.</vt:lpstr>
      <vt:lpstr>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ĐỀ TÀI: Tìm hiểu bài toán tìm kiếm nhị phân</dc:title>
  <dc:creator>ACER</dc:creator>
  <cp:lastModifiedBy>Admin</cp:lastModifiedBy>
  <cp:revision>40</cp:revision>
  <dcterms:modified xsi:type="dcterms:W3CDTF">2021-06-22T02:33:47Z</dcterms:modified>
</cp:coreProperties>
</file>